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363" r:id="rId2"/>
    <p:sldId id="366" r:id="rId3"/>
    <p:sldId id="410" r:id="rId4"/>
    <p:sldId id="411" r:id="rId5"/>
    <p:sldId id="416" r:id="rId6"/>
    <p:sldId id="417" r:id="rId7"/>
    <p:sldId id="420" r:id="rId8"/>
    <p:sldId id="421" r:id="rId9"/>
    <p:sldId id="425" r:id="rId10"/>
    <p:sldId id="426" r:id="rId11"/>
    <p:sldId id="427" r:id="rId12"/>
    <p:sldId id="428" r:id="rId13"/>
    <p:sldId id="423" r:id="rId14"/>
    <p:sldId id="422" r:id="rId15"/>
    <p:sldId id="418" r:id="rId16"/>
    <p:sldId id="419" r:id="rId17"/>
    <p:sldId id="429" r:id="rId18"/>
    <p:sldId id="438" r:id="rId19"/>
    <p:sldId id="439" r:id="rId20"/>
    <p:sldId id="430" r:id="rId21"/>
    <p:sldId id="431" r:id="rId22"/>
    <p:sldId id="412" r:id="rId23"/>
    <p:sldId id="413" r:id="rId24"/>
    <p:sldId id="433" r:id="rId25"/>
    <p:sldId id="432" r:id="rId26"/>
    <p:sldId id="434" r:id="rId27"/>
    <p:sldId id="435" r:id="rId28"/>
    <p:sldId id="436" r:id="rId29"/>
    <p:sldId id="280" r:id="rId30"/>
    <p:sldId id="281" r:id="rId31"/>
    <p:sldId id="282" r:id="rId32"/>
    <p:sldId id="441" r:id="rId33"/>
    <p:sldId id="283" r:id="rId34"/>
    <p:sldId id="284" r:id="rId35"/>
    <p:sldId id="440" r:id="rId36"/>
    <p:sldId id="437" r:id="rId37"/>
    <p:sldId id="442"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D9D9D9"/>
    <a:srgbClr val="F0F0F0"/>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0225" autoAdjust="0"/>
  </p:normalViewPr>
  <p:slideViewPr>
    <p:cSldViewPr snapToGrid="0">
      <p:cViewPr varScale="1">
        <p:scale>
          <a:sx n="63" d="100"/>
          <a:sy n="63" d="100"/>
        </p:scale>
        <p:origin x="2892" y="48"/>
      </p:cViewPr>
      <p:guideLst>
        <p:guide orient="horz" pos="2160"/>
        <p:guide pos="2880"/>
      </p:guideLst>
    </p:cSldViewPr>
  </p:slideViewPr>
  <p:notesTextViewPr>
    <p:cViewPr>
      <p:scale>
        <a:sx n="1" d="1"/>
        <a:sy n="1" d="1"/>
      </p:scale>
      <p:origin x="0" y="0"/>
    </p:cViewPr>
  </p:notesTextViewPr>
  <p:notesViewPr>
    <p:cSldViewPr snapToGrid="0">
      <p:cViewPr varScale="1">
        <p:scale>
          <a:sx n="121" d="100"/>
          <a:sy n="121" d="100"/>
        </p:scale>
        <p:origin x="5020"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이성재" userId="ecfef9e4-3ee6-4f49-9535-63153ec3002f" providerId="ADAL" clId="{4B533CCE-D476-4945-BEA6-A4AC1B310CD7}"/>
    <pc:docChg chg="custSel addSld delSld modSld sldOrd">
      <pc:chgData name="이성재" userId="ecfef9e4-3ee6-4f49-9535-63153ec3002f" providerId="ADAL" clId="{4B533CCE-D476-4945-BEA6-A4AC1B310CD7}" dt="2022-03-29T08:03:34.114" v="1923" actId="20577"/>
      <pc:docMkLst>
        <pc:docMk/>
      </pc:docMkLst>
      <pc:sldChg chg="addSp delSp modSp add del mod modAnim modNotesTx">
        <pc:chgData name="이성재" userId="ecfef9e4-3ee6-4f49-9535-63153ec3002f" providerId="ADAL" clId="{4B533CCE-D476-4945-BEA6-A4AC1B310CD7}" dt="2022-03-29T08:02:59.247" v="1784" actId="47"/>
        <pc:sldMkLst>
          <pc:docMk/>
          <pc:sldMk cId="545826514" sldId="256"/>
        </pc:sldMkLst>
        <pc:spChg chg="mod">
          <ac:chgData name="이성재" userId="ecfef9e4-3ee6-4f49-9535-63153ec3002f" providerId="ADAL" clId="{4B533CCE-D476-4945-BEA6-A4AC1B310CD7}" dt="2022-03-29T07:40:03.751" v="516" actId="20577"/>
          <ac:spMkLst>
            <pc:docMk/>
            <pc:sldMk cId="545826514" sldId="256"/>
            <ac:spMk id="5" creationId="{B9BD9252-CE10-4B78-9527-6AA884A36487}"/>
          </ac:spMkLst>
        </pc:spChg>
        <pc:spChg chg="add mod">
          <ac:chgData name="이성재" userId="ecfef9e4-3ee6-4f49-9535-63153ec3002f" providerId="ADAL" clId="{4B533CCE-D476-4945-BEA6-A4AC1B310CD7}" dt="2022-03-29T07:41:34.382" v="609" actId="1582"/>
          <ac:spMkLst>
            <pc:docMk/>
            <pc:sldMk cId="545826514" sldId="256"/>
            <ac:spMk id="8" creationId="{A06F0106-20CD-494B-8A6C-5444DBA383D6}"/>
          </ac:spMkLst>
        </pc:spChg>
        <pc:picChg chg="del">
          <ac:chgData name="이성재" userId="ecfef9e4-3ee6-4f49-9535-63153ec3002f" providerId="ADAL" clId="{4B533CCE-D476-4945-BEA6-A4AC1B310CD7}" dt="2022-03-29T07:39:36.761" v="498"/>
          <ac:picMkLst>
            <pc:docMk/>
            <pc:sldMk cId="545826514" sldId="256"/>
            <ac:picMk id="2" creationId="{00000000-0000-0000-0000-000000000000}"/>
          </ac:picMkLst>
        </pc:picChg>
        <pc:picChg chg="add mod">
          <ac:chgData name="이성재" userId="ecfef9e4-3ee6-4f49-9535-63153ec3002f" providerId="ADAL" clId="{4B533CCE-D476-4945-BEA6-A4AC1B310CD7}" dt="2022-03-29T07:41:16.189" v="605" actId="1076"/>
          <ac:picMkLst>
            <pc:docMk/>
            <pc:sldMk cId="545826514" sldId="256"/>
            <ac:picMk id="6" creationId="{C20C3B52-1548-4D33-AD33-4F7E9AF6AC97}"/>
          </ac:picMkLst>
        </pc:picChg>
        <pc:picChg chg="mod">
          <ac:chgData name="이성재" userId="ecfef9e4-3ee6-4f49-9535-63153ec3002f" providerId="ADAL" clId="{4B533CCE-D476-4945-BEA6-A4AC1B310CD7}" dt="2022-03-29T07:41:13.189" v="604" actId="1076"/>
          <ac:picMkLst>
            <pc:docMk/>
            <pc:sldMk cId="545826514" sldId="256"/>
            <ac:picMk id="1026" creationId="{00000000-0000-0000-0000-000000000000}"/>
          </ac:picMkLst>
        </pc:picChg>
      </pc:sldChg>
      <pc:sldChg chg="del">
        <pc:chgData name="이성재" userId="ecfef9e4-3ee6-4f49-9535-63153ec3002f" providerId="ADAL" clId="{4B533CCE-D476-4945-BEA6-A4AC1B310CD7}" dt="2022-03-29T07:38:22.088" v="496" actId="47"/>
        <pc:sldMkLst>
          <pc:docMk/>
          <pc:sldMk cId="3520839969" sldId="258"/>
        </pc:sldMkLst>
      </pc:sldChg>
      <pc:sldChg chg="del">
        <pc:chgData name="이성재" userId="ecfef9e4-3ee6-4f49-9535-63153ec3002f" providerId="ADAL" clId="{4B533CCE-D476-4945-BEA6-A4AC1B310CD7}" dt="2022-03-29T07:38:22.088" v="496" actId="47"/>
        <pc:sldMkLst>
          <pc:docMk/>
          <pc:sldMk cId="3506825569" sldId="260"/>
        </pc:sldMkLst>
      </pc:sldChg>
      <pc:sldChg chg="del">
        <pc:chgData name="이성재" userId="ecfef9e4-3ee6-4f49-9535-63153ec3002f" providerId="ADAL" clId="{4B533CCE-D476-4945-BEA6-A4AC1B310CD7}" dt="2022-03-29T07:38:22.088" v="496" actId="47"/>
        <pc:sldMkLst>
          <pc:docMk/>
          <pc:sldMk cId="1736962986" sldId="261"/>
        </pc:sldMkLst>
      </pc:sldChg>
      <pc:sldChg chg="del">
        <pc:chgData name="이성재" userId="ecfef9e4-3ee6-4f49-9535-63153ec3002f" providerId="ADAL" clId="{4B533CCE-D476-4945-BEA6-A4AC1B310CD7}" dt="2022-03-29T07:38:22.088" v="496" actId="47"/>
        <pc:sldMkLst>
          <pc:docMk/>
          <pc:sldMk cId="3639786935" sldId="262"/>
        </pc:sldMkLst>
      </pc:sldChg>
      <pc:sldChg chg="del">
        <pc:chgData name="이성재" userId="ecfef9e4-3ee6-4f49-9535-63153ec3002f" providerId="ADAL" clId="{4B533CCE-D476-4945-BEA6-A4AC1B310CD7}" dt="2022-03-29T07:38:22.088" v="496" actId="47"/>
        <pc:sldMkLst>
          <pc:docMk/>
          <pc:sldMk cId="3727723447" sldId="263"/>
        </pc:sldMkLst>
      </pc:sldChg>
      <pc:sldChg chg="del">
        <pc:chgData name="이성재" userId="ecfef9e4-3ee6-4f49-9535-63153ec3002f" providerId="ADAL" clId="{4B533CCE-D476-4945-BEA6-A4AC1B310CD7}" dt="2022-03-29T07:38:22.088" v="496" actId="47"/>
        <pc:sldMkLst>
          <pc:docMk/>
          <pc:sldMk cId="1090119191" sldId="264"/>
        </pc:sldMkLst>
      </pc:sldChg>
      <pc:sldChg chg="del">
        <pc:chgData name="이성재" userId="ecfef9e4-3ee6-4f49-9535-63153ec3002f" providerId="ADAL" clId="{4B533CCE-D476-4945-BEA6-A4AC1B310CD7}" dt="2022-03-29T07:38:22.088" v="496" actId="47"/>
        <pc:sldMkLst>
          <pc:docMk/>
          <pc:sldMk cId="19692883" sldId="265"/>
        </pc:sldMkLst>
      </pc:sldChg>
      <pc:sldChg chg="del">
        <pc:chgData name="이성재" userId="ecfef9e4-3ee6-4f49-9535-63153ec3002f" providerId="ADAL" clId="{4B533CCE-D476-4945-BEA6-A4AC1B310CD7}" dt="2022-03-29T07:38:22.088" v="496" actId="47"/>
        <pc:sldMkLst>
          <pc:docMk/>
          <pc:sldMk cId="1276090711" sldId="266"/>
        </pc:sldMkLst>
      </pc:sldChg>
      <pc:sldChg chg="del">
        <pc:chgData name="이성재" userId="ecfef9e4-3ee6-4f49-9535-63153ec3002f" providerId="ADAL" clId="{4B533CCE-D476-4945-BEA6-A4AC1B310CD7}" dt="2022-03-29T07:38:22.088" v="496" actId="47"/>
        <pc:sldMkLst>
          <pc:docMk/>
          <pc:sldMk cId="3086910116" sldId="267"/>
        </pc:sldMkLst>
      </pc:sldChg>
      <pc:sldChg chg="del">
        <pc:chgData name="이성재" userId="ecfef9e4-3ee6-4f49-9535-63153ec3002f" providerId="ADAL" clId="{4B533CCE-D476-4945-BEA6-A4AC1B310CD7}" dt="2022-03-29T07:38:22.088" v="496" actId="47"/>
        <pc:sldMkLst>
          <pc:docMk/>
          <pc:sldMk cId="1589371768" sldId="268"/>
        </pc:sldMkLst>
      </pc:sldChg>
      <pc:sldChg chg="del">
        <pc:chgData name="이성재" userId="ecfef9e4-3ee6-4f49-9535-63153ec3002f" providerId="ADAL" clId="{4B533CCE-D476-4945-BEA6-A4AC1B310CD7}" dt="2022-03-29T07:38:22.088" v="496" actId="47"/>
        <pc:sldMkLst>
          <pc:docMk/>
          <pc:sldMk cId="3782644375" sldId="269"/>
        </pc:sldMkLst>
      </pc:sldChg>
      <pc:sldChg chg="del">
        <pc:chgData name="이성재" userId="ecfef9e4-3ee6-4f49-9535-63153ec3002f" providerId="ADAL" clId="{4B533CCE-D476-4945-BEA6-A4AC1B310CD7}" dt="2022-03-29T07:38:22.088" v="496" actId="47"/>
        <pc:sldMkLst>
          <pc:docMk/>
          <pc:sldMk cId="2604371238" sldId="270"/>
        </pc:sldMkLst>
      </pc:sldChg>
      <pc:sldChg chg="del">
        <pc:chgData name="이성재" userId="ecfef9e4-3ee6-4f49-9535-63153ec3002f" providerId="ADAL" clId="{4B533CCE-D476-4945-BEA6-A4AC1B310CD7}" dt="2022-03-29T07:38:22.088" v="496" actId="47"/>
        <pc:sldMkLst>
          <pc:docMk/>
          <pc:sldMk cId="2269617930" sldId="272"/>
        </pc:sldMkLst>
      </pc:sldChg>
      <pc:sldChg chg="del">
        <pc:chgData name="이성재" userId="ecfef9e4-3ee6-4f49-9535-63153ec3002f" providerId="ADAL" clId="{4B533CCE-D476-4945-BEA6-A4AC1B310CD7}" dt="2022-03-29T07:38:22.088" v="496" actId="47"/>
        <pc:sldMkLst>
          <pc:docMk/>
          <pc:sldMk cId="3308364944" sldId="273"/>
        </pc:sldMkLst>
      </pc:sldChg>
      <pc:sldChg chg="del">
        <pc:chgData name="이성재" userId="ecfef9e4-3ee6-4f49-9535-63153ec3002f" providerId="ADAL" clId="{4B533CCE-D476-4945-BEA6-A4AC1B310CD7}" dt="2022-03-29T07:38:22.088" v="496" actId="47"/>
        <pc:sldMkLst>
          <pc:docMk/>
          <pc:sldMk cId="2347060049" sldId="274"/>
        </pc:sldMkLst>
      </pc:sldChg>
      <pc:sldChg chg="del">
        <pc:chgData name="이성재" userId="ecfef9e4-3ee6-4f49-9535-63153ec3002f" providerId="ADAL" clId="{4B533CCE-D476-4945-BEA6-A4AC1B310CD7}" dt="2022-03-29T07:38:22.088" v="496" actId="47"/>
        <pc:sldMkLst>
          <pc:docMk/>
          <pc:sldMk cId="326341054" sldId="280"/>
        </pc:sldMkLst>
      </pc:sldChg>
      <pc:sldChg chg="del">
        <pc:chgData name="이성재" userId="ecfef9e4-3ee6-4f49-9535-63153ec3002f" providerId="ADAL" clId="{4B533CCE-D476-4945-BEA6-A4AC1B310CD7}" dt="2022-03-29T07:38:22.088" v="496" actId="47"/>
        <pc:sldMkLst>
          <pc:docMk/>
          <pc:sldMk cId="2739003707" sldId="299"/>
        </pc:sldMkLst>
      </pc:sldChg>
      <pc:sldChg chg="del">
        <pc:chgData name="이성재" userId="ecfef9e4-3ee6-4f49-9535-63153ec3002f" providerId="ADAL" clId="{4B533CCE-D476-4945-BEA6-A4AC1B310CD7}" dt="2022-03-29T07:38:22.088" v="496" actId="47"/>
        <pc:sldMkLst>
          <pc:docMk/>
          <pc:sldMk cId="2359614837" sldId="300"/>
        </pc:sldMkLst>
      </pc:sldChg>
      <pc:sldChg chg="del">
        <pc:chgData name="이성재" userId="ecfef9e4-3ee6-4f49-9535-63153ec3002f" providerId="ADAL" clId="{4B533CCE-D476-4945-BEA6-A4AC1B310CD7}" dt="2022-03-29T07:38:22.088" v="496" actId="47"/>
        <pc:sldMkLst>
          <pc:docMk/>
          <pc:sldMk cId="1714161997" sldId="301"/>
        </pc:sldMkLst>
      </pc:sldChg>
      <pc:sldChg chg="del">
        <pc:chgData name="이성재" userId="ecfef9e4-3ee6-4f49-9535-63153ec3002f" providerId="ADAL" clId="{4B533CCE-D476-4945-BEA6-A4AC1B310CD7}" dt="2022-03-29T07:38:22.088" v="496" actId="47"/>
        <pc:sldMkLst>
          <pc:docMk/>
          <pc:sldMk cId="4070315501" sldId="302"/>
        </pc:sldMkLst>
      </pc:sldChg>
      <pc:sldChg chg="del">
        <pc:chgData name="이성재" userId="ecfef9e4-3ee6-4f49-9535-63153ec3002f" providerId="ADAL" clId="{4B533CCE-D476-4945-BEA6-A4AC1B310CD7}" dt="2022-03-29T07:38:22.088" v="496" actId="47"/>
        <pc:sldMkLst>
          <pc:docMk/>
          <pc:sldMk cId="1900854410" sldId="303"/>
        </pc:sldMkLst>
      </pc:sldChg>
      <pc:sldChg chg="del">
        <pc:chgData name="이성재" userId="ecfef9e4-3ee6-4f49-9535-63153ec3002f" providerId="ADAL" clId="{4B533CCE-D476-4945-BEA6-A4AC1B310CD7}" dt="2022-03-29T07:38:22.088" v="496" actId="47"/>
        <pc:sldMkLst>
          <pc:docMk/>
          <pc:sldMk cId="3526531334" sldId="317"/>
        </pc:sldMkLst>
      </pc:sldChg>
      <pc:sldChg chg="del">
        <pc:chgData name="이성재" userId="ecfef9e4-3ee6-4f49-9535-63153ec3002f" providerId="ADAL" clId="{4B533CCE-D476-4945-BEA6-A4AC1B310CD7}" dt="2022-03-29T07:38:22.088" v="496" actId="47"/>
        <pc:sldMkLst>
          <pc:docMk/>
          <pc:sldMk cId="2704711360" sldId="318"/>
        </pc:sldMkLst>
      </pc:sldChg>
      <pc:sldChg chg="del">
        <pc:chgData name="이성재" userId="ecfef9e4-3ee6-4f49-9535-63153ec3002f" providerId="ADAL" clId="{4B533CCE-D476-4945-BEA6-A4AC1B310CD7}" dt="2022-03-29T07:38:22.088" v="496" actId="47"/>
        <pc:sldMkLst>
          <pc:docMk/>
          <pc:sldMk cId="902961916" sldId="319"/>
        </pc:sldMkLst>
      </pc:sldChg>
      <pc:sldChg chg="del">
        <pc:chgData name="이성재" userId="ecfef9e4-3ee6-4f49-9535-63153ec3002f" providerId="ADAL" clId="{4B533CCE-D476-4945-BEA6-A4AC1B310CD7}" dt="2022-03-29T07:38:22.088" v="496" actId="47"/>
        <pc:sldMkLst>
          <pc:docMk/>
          <pc:sldMk cId="745545214" sldId="320"/>
        </pc:sldMkLst>
      </pc:sldChg>
      <pc:sldChg chg="del">
        <pc:chgData name="이성재" userId="ecfef9e4-3ee6-4f49-9535-63153ec3002f" providerId="ADAL" clId="{4B533CCE-D476-4945-BEA6-A4AC1B310CD7}" dt="2022-03-29T07:38:22.088" v="496" actId="47"/>
        <pc:sldMkLst>
          <pc:docMk/>
          <pc:sldMk cId="2111090871" sldId="321"/>
        </pc:sldMkLst>
      </pc:sldChg>
      <pc:sldChg chg="del">
        <pc:chgData name="이성재" userId="ecfef9e4-3ee6-4f49-9535-63153ec3002f" providerId="ADAL" clId="{4B533CCE-D476-4945-BEA6-A4AC1B310CD7}" dt="2022-03-29T07:38:22.088" v="496" actId="47"/>
        <pc:sldMkLst>
          <pc:docMk/>
          <pc:sldMk cId="2994407942" sldId="323"/>
        </pc:sldMkLst>
      </pc:sldChg>
      <pc:sldChg chg="del">
        <pc:chgData name="이성재" userId="ecfef9e4-3ee6-4f49-9535-63153ec3002f" providerId="ADAL" clId="{4B533CCE-D476-4945-BEA6-A4AC1B310CD7}" dt="2022-03-29T07:38:22.088" v="496" actId="47"/>
        <pc:sldMkLst>
          <pc:docMk/>
          <pc:sldMk cId="3135901930" sldId="324"/>
        </pc:sldMkLst>
      </pc:sldChg>
      <pc:sldChg chg="del">
        <pc:chgData name="이성재" userId="ecfef9e4-3ee6-4f49-9535-63153ec3002f" providerId="ADAL" clId="{4B533CCE-D476-4945-BEA6-A4AC1B310CD7}" dt="2022-03-29T07:38:22.088" v="496" actId="47"/>
        <pc:sldMkLst>
          <pc:docMk/>
          <pc:sldMk cId="1623357200" sldId="325"/>
        </pc:sldMkLst>
      </pc:sldChg>
      <pc:sldChg chg="del">
        <pc:chgData name="이성재" userId="ecfef9e4-3ee6-4f49-9535-63153ec3002f" providerId="ADAL" clId="{4B533CCE-D476-4945-BEA6-A4AC1B310CD7}" dt="2022-03-29T07:38:22.088" v="496" actId="47"/>
        <pc:sldMkLst>
          <pc:docMk/>
          <pc:sldMk cId="1956732854" sldId="326"/>
        </pc:sldMkLst>
      </pc:sldChg>
      <pc:sldChg chg="del">
        <pc:chgData name="이성재" userId="ecfef9e4-3ee6-4f49-9535-63153ec3002f" providerId="ADAL" clId="{4B533CCE-D476-4945-BEA6-A4AC1B310CD7}" dt="2022-03-29T07:38:22.088" v="496" actId="47"/>
        <pc:sldMkLst>
          <pc:docMk/>
          <pc:sldMk cId="2783829423" sldId="327"/>
        </pc:sldMkLst>
      </pc:sldChg>
      <pc:sldChg chg="del">
        <pc:chgData name="이성재" userId="ecfef9e4-3ee6-4f49-9535-63153ec3002f" providerId="ADAL" clId="{4B533CCE-D476-4945-BEA6-A4AC1B310CD7}" dt="2022-03-29T07:38:22.088" v="496" actId="47"/>
        <pc:sldMkLst>
          <pc:docMk/>
          <pc:sldMk cId="98441147" sldId="328"/>
        </pc:sldMkLst>
      </pc:sldChg>
      <pc:sldChg chg="delSp add del modAnim">
        <pc:chgData name="이성재" userId="ecfef9e4-3ee6-4f49-9535-63153ec3002f" providerId="ADAL" clId="{4B533CCE-D476-4945-BEA6-A4AC1B310CD7}" dt="2022-03-29T08:02:59.247" v="1784" actId="47"/>
        <pc:sldMkLst>
          <pc:docMk/>
          <pc:sldMk cId="558228656" sldId="337"/>
        </pc:sldMkLst>
        <pc:picChg chg="del">
          <ac:chgData name="이성재" userId="ecfef9e4-3ee6-4f49-9535-63153ec3002f" providerId="ADAL" clId="{4B533CCE-D476-4945-BEA6-A4AC1B310CD7}" dt="2022-03-29T07:39:36.761" v="498"/>
          <ac:picMkLst>
            <pc:docMk/>
            <pc:sldMk cId="558228656" sldId="337"/>
            <ac:picMk id="2" creationId="{00000000-0000-0000-0000-000000000000}"/>
          </ac:picMkLst>
        </pc:picChg>
      </pc:sldChg>
      <pc:sldChg chg="delSp add del modAnim">
        <pc:chgData name="이성재" userId="ecfef9e4-3ee6-4f49-9535-63153ec3002f" providerId="ADAL" clId="{4B533CCE-D476-4945-BEA6-A4AC1B310CD7}" dt="2022-03-29T08:02:59.247" v="1784" actId="47"/>
        <pc:sldMkLst>
          <pc:docMk/>
          <pc:sldMk cId="1579614677" sldId="338"/>
        </pc:sldMkLst>
        <pc:picChg chg="del">
          <ac:chgData name="이성재" userId="ecfef9e4-3ee6-4f49-9535-63153ec3002f" providerId="ADAL" clId="{4B533CCE-D476-4945-BEA6-A4AC1B310CD7}" dt="2022-03-29T07:39:36.761" v="498"/>
          <ac:picMkLst>
            <pc:docMk/>
            <pc:sldMk cId="1579614677" sldId="338"/>
            <ac:picMk id="9" creationId="{00000000-0000-0000-0000-000000000000}"/>
          </ac:picMkLst>
        </pc:picChg>
      </pc:sldChg>
      <pc:sldChg chg="delSp add del modAnim">
        <pc:chgData name="이성재" userId="ecfef9e4-3ee6-4f49-9535-63153ec3002f" providerId="ADAL" clId="{4B533CCE-D476-4945-BEA6-A4AC1B310CD7}" dt="2022-03-29T08:02:59.247" v="1784" actId="47"/>
        <pc:sldMkLst>
          <pc:docMk/>
          <pc:sldMk cId="3037359272" sldId="339"/>
        </pc:sldMkLst>
        <pc:picChg chg="del">
          <ac:chgData name="이성재" userId="ecfef9e4-3ee6-4f49-9535-63153ec3002f" providerId="ADAL" clId="{4B533CCE-D476-4945-BEA6-A4AC1B310CD7}" dt="2022-03-29T07:39:36.761" v="498"/>
          <ac:picMkLst>
            <pc:docMk/>
            <pc:sldMk cId="3037359272" sldId="339"/>
            <ac:picMk id="2" creationId="{00000000-0000-0000-0000-000000000000}"/>
          </ac:picMkLst>
        </pc:picChg>
      </pc:sldChg>
      <pc:sldChg chg="delSp add del modAnim">
        <pc:chgData name="이성재" userId="ecfef9e4-3ee6-4f49-9535-63153ec3002f" providerId="ADAL" clId="{4B533CCE-D476-4945-BEA6-A4AC1B310CD7}" dt="2022-03-29T08:02:59.247" v="1784" actId="47"/>
        <pc:sldMkLst>
          <pc:docMk/>
          <pc:sldMk cId="2750801647" sldId="340"/>
        </pc:sldMkLst>
        <pc:picChg chg="del">
          <ac:chgData name="이성재" userId="ecfef9e4-3ee6-4f49-9535-63153ec3002f" providerId="ADAL" clId="{4B533CCE-D476-4945-BEA6-A4AC1B310CD7}" dt="2022-03-29T07:39:36.761" v="498"/>
          <ac:picMkLst>
            <pc:docMk/>
            <pc:sldMk cId="2750801647" sldId="340"/>
            <ac:picMk id="6" creationId="{00000000-0000-0000-0000-000000000000}"/>
          </ac:picMkLst>
        </pc:picChg>
      </pc:sldChg>
      <pc:sldChg chg="delSp add del modAnim">
        <pc:chgData name="이성재" userId="ecfef9e4-3ee6-4f49-9535-63153ec3002f" providerId="ADAL" clId="{4B533CCE-D476-4945-BEA6-A4AC1B310CD7}" dt="2022-03-29T08:02:59.247" v="1784" actId="47"/>
        <pc:sldMkLst>
          <pc:docMk/>
          <pc:sldMk cId="2585451945" sldId="341"/>
        </pc:sldMkLst>
        <pc:picChg chg="del">
          <ac:chgData name="이성재" userId="ecfef9e4-3ee6-4f49-9535-63153ec3002f" providerId="ADAL" clId="{4B533CCE-D476-4945-BEA6-A4AC1B310CD7}" dt="2022-03-29T07:39:36.761" v="498"/>
          <ac:picMkLst>
            <pc:docMk/>
            <pc:sldMk cId="2585451945" sldId="341"/>
            <ac:picMk id="4" creationId="{00000000-0000-0000-0000-000000000000}"/>
          </ac:picMkLst>
        </pc:picChg>
      </pc:sldChg>
      <pc:sldChg chg="delSp add del modAnim">
        <pc:chgData name="이성재" userId="ecfef9e4-3ee6-4f49-9535-63153ec3002f" providerId="ADAL" clId="{4B533CCE-D476-4945-BEA6-A4AC1B310CD7}" dt="2022-03-29T08:02:59.247" v="1784" actId="47"/>
        <pc:sldMkLst>
          <pc:docMk/>
          <pc:sldMk cId="3499761036" sldId="342"/>
        </pc:sldMkLst>
        <pc:picChg chg="del">
          <ac:chgData name="이성재" userId="ecfef9e4-3ee6-4f49-9535-63153ec3002f" providerId="ADAL" clId="{4B533CCE-D476-4945-BEA6-A4AC1B310CD7}" dt="2022-03-29T07:39:36.761" v="498"/>
          <ac:picMkLst>
            <pc:docMk/>
            <pc:sldMk cId="3499761036" sldId="342"/>
            <ac:picMk id="4" creationId="{00000000-0000-0000-0000-000000000000}"/>
          </ac:picMkLst>
        </pc:picChg>
      </pc:sldChg>
      <pc:sldChg chg="delSp add del modAnim">
        <pc:chgData name="이성재" userId="ecfef9e4-3ee6-4f49-9535-63153ec3002f" providerId="ADAL" clId="{4B533CCE-D476-4945-BEA6-A4AC1B310CD7}" dt="2022-03-29T08:02:59.247" v="1784" actId="47"/>
        <pc:sldMkLst>
          <pc:docMk/>
          <pc:sldMk cId="3907888884" sldId="343"/>
        </pc:sldMkLst>
        <pc:picChg chg="del">
          <ac:chgData name="이성재" userId="ecfef9e4-3ee6-4f49-9535-63153ec3002f" providerId="ADAL" clId="{4B533CCE-D476-4945-BEA6-A4AC1B310CD7}" dt="2022-03-29T07:39:36.761" v="498"/>
          <ac:picMkLst>
            <pc:docMk/>
            <pc:sldMk cId="3907888884" sldId="343"/>
            <ac:picMk id="4" creationId="{00000000-0000-0000-0000-000000000000}"/>
          </ac:picMkLst>
        </pc:picChg>
      </pc:sldChg>
      <pc:sldChg chg="delSp add del modAnim">
        <pc:chgData name="이성재" userId="ecfef9e4-3ee6-4f49-9535-63153ec3002f" providerId="ADAL" clId="{4B533CCE-D476-4945-BEA6-A4AC1B310CD7}" dt="2022-03-29T08:02:59.247" v="1784" actId="47"/>
        <pc:sldMkLst>
          <pc:docMk/>
          <pc:sldMk cId="4036111856" sldId="344"/>
        </pc:sldMkLst>
        <pc:picChg chg="del">
          <ac:chgData name="이성재" userId="ecfef9e4-3ee6-4f49-9535-63153ec3002f" providerId="ADAL" clId="{4B533CCE-D476-4945-BEA6-A4AC1B310CD7}" dt="2022-03-29T07:39:36.761" v="498"/>
          <ac:picMkLst>
            <pc:docMk/>
            <pc:sldMk cId="4036111856" sldId="344"/>
            <ac:picMk id="4" creationId="{00000000-0000-0000-0000-000000000000}"/>
          </ac:picMkLst>
        </pc:picChg>
      </pc:sldChg>
      <pc:sldChg chg="delSp add del modAnim">
        <pc:chgData name="이성재" userId="ecfef9e4-3ee6-4f49-9535-63153ec3002f" providerId="ADAL" clId="{4B533CCE-D476-4945-BEA6-A4AC1B310CD7}" dt="2022-03-29T08:02:59.247" v="1784" actId="47"/>
        <pc:sldMkLst>
          <pc:docMk/>
          <pc:sldMk cId="2769257296" sldId="345"/>
        </pc:sldMkLst>
        <pc:picChg chg="del">
          <ac:chgData name="이성재" userId="ecfef9e4-3ee6-4f49-9535-63153ec3002f" providerId="ADAL" clId="{4B533CCE-D476-4945-BEA6-A4AC1B310CD7}" dt="2022-03-29T07:39:36.761" v="498"/>
          <ac:picMkLst>
            <pc:docMk/>
            <pc:sldMk cId="2769257296" sldId="345"/>
            <ac:picMk id="2" creationId="{00000000-0000-0000-0000-000000000000}"/>
          </ac:picMkLst>
        </pc:picChg>
      </pc:sldChg>
      <pc:sldChg chg="delSp add modAnim">
        <pc:chgData name="이성재" userId="ecfef9e4-3ee6-4f49-9535-63153ec3002f" providerId="ADAL" clId="{4B533CCE-D476-4945-BEA6-A4AC1B310CD7}" dt="2022-03-29T07:39:36.761" v="498"/>
        <pc:sldMkLst>
          <pc:docMk/>
          <pc:sldMk cId="3763023225" sldId="346"/>
        </pc:sldMkLst>
        <pc:picChg chg="del">
          <ac:chgData name="이성재" userId="ecfef9e4-3ee6-4f49-9535-63153ec3002f" providerId="ADAL" clId="{4B533CCE-D476-4945-BEA6-A4AC1B310CD7}" dt="2022-03-29T07:39:36.761" v="498"/>
          <ac:picMkLst>
            <pc:docMk/>
            <pc:sldMk cId="3763023225" sldId="346"/>
            <ac:picMk id="4" creationId="{00000000-0000-0000-0000-000000000000}"/>
          </ac:picMkLst>
        </pc:picChg>
      </pc:sldChg>
      <pc:sldChg chg="delSp add modAnim">
        <pc:chgData name="이성재" userId="ecfef9e4-3ee6-4f49-9535-63153ec3002f" providerId="ADAL" clId="{4B533CCE-D476-4945-BEA6-A4AC1B310CD7}" dt="2022-03-29T07:39:36.761" v="498"/>
        <pc:sldMkLst>
          <pc:docMk/>
          <pc:sldMk cId="463029449" sldId="347"/>
        </pc:sldMkLst>
        <pc:picChg chg="del">
          <ac:chgData name="이성재" userId="ecfef9e4-3ee6-4f49-9535-63153ec3002f" providerId="ADAL" clId="{4B533CCE-D476-4945-BEA6-A4AC1B310CD7}" dt="2022-03-29T07:39:36.761" v="498"/>
          <ac:picMkLst>
            <pc:docMk/>
            <pc:sldMk cId="463029449" sldId="347"/>
            <ac:picMk id="2" creationId="{00000000-0000-0000-0000-000000000000}"/>
          </ac:picMkLst>
        </pc:picChg>
      </pc:sldChg>
      <pc:sldChg chg="delSp add modAnim">
        <pc:chgData name="이성재" userId="ecfef9e4-3ee6-4f49-9535-63153ec3002f" providerId="ADAL" clId="{4B533CCE-D476-4945-BEA6-A4AC1B310CD7}" dt="2022-03-29T07:39:36.761" v="498"/>
        <pc:sldMkLst>
          <pc:docMk/>
          <pc:sldMk cId="1541493042" sldId="348"/>
        </pc:sldMkLst>
        <pc:picChg chg="del">
          <ac:chgData name="이성재" userId="ecfef9e4-3ee6-4f49-9535-63153ec3002f" providerId="ADAL" clId="{4B533CCE-D476-4945-BEA6-A4AC1B310CD7}" dt="2022-03-29T07:39:36.761" v="498"/>
          <ac:picMkLst>
            <pc:docMk/>
            <pc:sldMk cId="1541493042" sldId="348"/>
            <ac:picMk id="2" creationId="{00000000-0000-0000-0000-000000000000}"/>
          </ac:picMkLst>
        </pc:picChg>
      </pc:sldChg>
      <pc:sldChg chg="delSp add modAnim">
        <pc:chgData name="이성재" userId="ecfef9e4-3ee6-4f49-9535-63153ec3002f" providerId="ADAL" clId="{4B533CCE-D476-4945-BEA6-A4AC1B310CD7}" dt="2022-03-29T07:39:36.761" v="498"/>
        <pc:sldMkLst>
          <pc:docMk/>
          <pc:sldMk cId="983647655" sldId="349"/>
        </pc:sldMkLst>
        <pc:picChg chg="del">
          <ac:chgData name="이성재" userId="ecfef9e4-3ee6-4f49-9535-63153ec3002f" providerId="ADAL" clId="{4B533CCE-D476-4945-BEA6-A4AC1B310CD7}" dt="2022-03-29T07:39:36.761" v="498"/>
          <ac:picMkLst>
            <pc:docMk/>
            <pc:sldMk cId="983647655" sldId="349"/>
            <ac:picMk id="6" creationId="{00000000-0000-0000-0000-000000000000}"/>
          </ac:picMkLst>
        </pc:picChg>
      </pc:sldChg>
      <pc:sldChg chg="delSp add modAnim">
        <pc:chgData name="이성재" userId="ecfef9e4-3ee6-4f49-9535-63153ec3002f" providerId="ADAL" clId="{4B533CCE-D476-4945-BEA6-A4AC1B310CD7}" dt="2022-03-29T07:39:36.761" v="498"/>
        <pc:sldMkLst>
          <pc:docMk/>
          <pc:sldMk cId="1965353444" sldId="350"/>
        </pc:sldMkLst>
        <pc:picChg chg="del">
          <ac:chgData name="이성재" userId="ecfef9e4-3ee6-4f49-9535-63153ec3002f" providerId="ADAL" clId="{4B533CCE-D476-4945-BEA6-A4AC1B310CD7}" dt="2022-03-29T07:39:36.761" v="498"/>
          <ac:picMkLst>
            <pc:docMk/>
            <pc:sldMk cId="1965353444" sldId="350"/>
            <ac:picMk id="2" creationId="{00000000-0000-0000-0000-000000000000}"/>
          </ac:picMkLst>
        </pc:picChg>
      </pc:sldChg>
      <pc:sldChg chg="delSp add modAnim">
        <pc:chgData name="이성재" userId="ecfef9e4-3ee6-4f49-9535-63153ec3002f" providerId="ADAL" clId="{4B533CCE-D476-4945-BEA6-A4AC1B310CD7}" dt="2022-03-29T07:39:36.761" v="498"/>
        <pc:sldMkLst>
          <pc:docMk/>
          <pc:sldMk cId="144951074" sldId="351"/>
        </pc:sldMkLst>
        <pc:picChg chg="del">
          <ac:chgData name="이성재" userId="ecfef9e4-3ee6-4f49-9535-63153ec3002f" providerId="ADAL" clId="{4B533CCE-D476-4945-BEA6-A4AC1B310CD7}" dt="2022-03-29T07:39:36.761" v="498"/>
          <ac:picMkLst>
            <pc:docMk/>
            <pc:sldMk cId="144951074" sldId="351"/>
            <ac:picMk id="2" creationId="{00000000-0000-0000-0000-000000000000}"/>
          </ac:picMkLst>
        </pc:picChg>
      </pc:sldChg>
      <pc:sldChg chg="delSp add modAnim">
        <pc:chgData name="이성재" userId="ecfef9e4-3ee6-4f49-9535-63153ec3002f" providerId="ADAL" clId="{4B533CCE-D476-4945-BEA6-A4AC1B310CD7}" dt="2022-03-29T07:39:36.761" v="498"/>
        <pc:sldMkLst>
          <pc:docMk/>
          <pc:sldMk cId="3541340782" sldId="352"/>
        </pc:sldMkLst>
        <pc:picChg chg="del">
          <ac:chgData name="이성재" userId="ecfef9e4-3ee6-4f49-9535-63153ec3002f" providerId="ADAL" clId="{4B533CCE-D476-4945-BEA6-A4AC1B310CD7}" dt="2022-03-29T07:39:36.761" v="498"/>
          <ac:picMkLst>
            <pc:docMk/>
            <pc:sldMk cId="3541340782" sldId="352"/>
            <ac:picMk id="2" creationId="{00000000-0000-0000-0000-000000000000}"/>
          </ac:picMkLst>
        </pc:picChg>
      </pc:sldChg>
      <pc:sldChg chg="delSp add modAnim">
        <pc:chgData name="이성재" userId="ecfef9e4-3ee6-4f49-9535-63153ec3002f" providerId="ADAL" clId="{4B533CCE-D476-4945-BEA6-A4AC1B310CD7}" dt="2022-03-29T07:39:36.761" v="498"/>
        <pc:sldMkLst>
          <pc:docMk/>
          <pc:sldMk cId="4065774111" sldId="354"/>
        </pc:sldMkLst>
        <pc:picChg chg="del">
          <ac:chgData name="이성재" userId="ecfef9e4-3ee6-4f49-9535-63153ec3002f" providerId="ADAL" clId="{4B533CCE-D476-4945-BEA6-A4AC1B310CD7}" dt="2022-03-29T07:39:36.761" v="498"/>
          <ac:picMkLst>
            <pc:docMk/>
            <pc:sldMk cId="4065774111" sldId="354"/>
            <ac:picMk id="2" creationId="{00000000-0000-0000-0000-000000000000}"/>
          </ac:picMkLst>
        </pc:picChg>
      </pc:sldChg>
      <pc:sldChg chg="delSp add modAnim">
        <pc:chgData name="이성재" userId="ecfef9e4-3ee6-4f49-9535-63153ec3002f" providerId="ADAL" clId="{4B533CCE-D476-4945-BEA6-A4AC1B310CD7}" dt="2022-03-29T07:39:36.761" v="498"/>
        <pc:sldMkLst>
          <pc:docMk/>
          <pc:sldMk cId="3674069351" sldId="355"/>
        </pc:sldMkLst>
        <pc:picChg chg="del">
          <ac:chgData name="이성재" userId="ecfef9e4-3ee6-4f49-9535-63153ec3002f" providerId="ADAL" clId="{4B533CCE-D476-4945-BEA6-A4AC1B310CD7}" dt="2022-03-29T07:39:36.761" v="498"/>
          <ac:picMkLst>
            <pc:docMk/>
            <pc:sldMk cId="3674069351" sldId="355"/>
            <ac:picMk id="2" creationId="{00000000-0000-0000-0000-000000000000}"/>
          </ac:picMkLst>
        </pc:picChg>
      </pc:sldChg>
      <pc:sldChg chg="delSp add modAnim">
        <pc:chgData name="이성재" userId="ecfef9e4-3ee6-4f49-9535-63153ec3002f" providerId="ADAL" clId="{4B533CCE-D476-4945-BEA6-A4AC1B310CD7}" dt="2022-03-29T07:39:36.761" v="498"/>
        <pc:sldMkLst>
          <pc:docMk/>
          <pc:sldMk cId="3699575575" sldId="356"/>
        </pc:sldMkLst>
        <pc:picChg chg="del">
          <ac:chgData name="이성재" userId="ecfef9e4-3ee6-4f49-9535-63153ec3002f" providerId="ADAL" clId="{4B533CCE-D476-4945-BEA6-A4AC1B310CD7}" dt="2022-03-29T07:39:36.761" v="498"/>
          <ac:picMkLst>
            <pc:docMk/>
            <pc:sldMk cId="3699575575" sldId="356"/>
            <ac:picMk id="9" creationId="{00000000-0000-0000-0000-000000000000}"/>
          </ac:picMkLst>
        </pc:picChg>
      </pc:sldChg>
      <pc:sldChg chg="delSp add modAnim">
        <pc:chgData name="이성재" userId="ecfef9e4-3ee6-4f49-9535-63153ec3002f" providerId="ADAL" clId="{4B533CCE-D476-4945-BEA6-A4AC1B310CD7}" dt="2022-03-29T07:39:36.761" v="498"/>
        <pc:sldMkLst>
          <pc:docMk/>
          <pc:sldMk cId="3111427359" sldId="357"/>
        </pc:sldMkLst>
        <pc:picChg chg="del">
          <ac:chgData name="이성재" userId="ecfef9e4-3ee6-4f49-9535-63153ec3002f" providerId="ADAL" clId="{4B533CCE-D476-4945-BEA6-A4AC1B310CD7}" dt="2022-03-29T07:39:36.761" v="498"/>
          <ac:picMkLst>
            <pc:docMk/>
            <pc:sldMk cId="3111427359" sldId="357"/>
            <ac:picMk id="50" creationId="{00000000-0000-0000-0000-000000000000}"/>
          </ac:picMkLst>
        </pc:picChg>
      </pc:sldChg>
      <pc:sldChg chg="delSp add modAnim">
        <pc:chgData name="이성재" userId="ecfef9e4-3ee6-4f49-9535-63153ec3002f" providerId="ADAL" clId="{4B533CCE-D476-4945-BEA6-A4AC1B310CD7}" dt="2022-03-29T07:39:36.761" v="498"/>
        <pc:sldMkLst>
          <pc:docMk/>
          <pc:sldMk cId="2504588573" sldId="358"/>
        </pc:sldMkLst>
        <pc:picChg chg="del">
          <ac:chgData name="이성재" userId="ecfef9e4-3ee6-4f49-9535-63153ec3002f" providerId="ADAL" clId="{4B533CCE-D476-4945-BEA6-A4AC1B310CD7}" dt="2022-03-29T07:39:36.761" v="498"/>
          <ac:picMkLst>
            <pc:docMk/>
            <pc:sldMk cId="2504588573" sldId="358"/>
            <ac:picMk id="2" creationId="{00000000-0000-0000-0000-000000000000}"/>
          </ac:picMkLst>
        </pc:picChg>
      </pc:sldChg>
      <pc:sldChg chg="delSp add modAnim">
        <pc:chgData name="이성재" userId="ecfef9e4-3ee6-4f49-9535-63153ec3002f" providerId="ADAL" clId="{4B533CCE-D476-4945-BEA6-A4AC1B310CD7}" dt="2022-03-29T07:39:36.761" v="498"/>
        <pc:sldMkLst>
          <pc:docMk/>
          <pc:sldMk cId="1821194671" sldId="359"/>
        </pc:sldMkLst>
        <pc:picChg chg="del">
          <ac:chgData name="이성재" userId="ecfef9e4-3ee6-4f49-9535-63153ec3002f" providerId="ADAL" clId="{4B533CCE-D476-4945-BEA6-A4AC1B310CD7}" dt="2022-03-29T07:39:36.761" v="498"/>
          <ac:picMkLst>
            <pc:docMk/>
            <pc:sldMk cId="1821194671" sldId="359"/>
            <ac:picMk id="37" creationId="{00000000-0000-0000-0000-000000000000}"/>
          </ac:picMkLst>
        </pc:picChg>
      </pc:sldChg>
      <pc:sldChg chg="delSp add modAnim">
        <pc:chgData name="이성재" userId="ecfef9e4-3ee6-4f49-9535-63153ec3002f" providerId="ADAL" clId="{4B533CCE-D476-4945-BEA6-A4AC1B310CD7}" dt="2022-03-29T07:39:36.761" v="498"/>
        <pc:sldMkLst>
          <pc:docMk/>
          <pc:sldMk cId="873956812" sldId="360"/>
        </pc:sldMkLst>
        <pc:picChg chg="del">
          <ac:chgData name="이성재" userId="ecfef9e4-3ee6-4f49-9535-63153ec3002f" providerId="ADAL" clId="{4B533CCE-D476-4945-BEA6-A4AC1B310CD7}" dt="2022-03-29T07:39:36.761" v="498"/>
          <ac:picMkLst>
            <pc:docMk/>
            <pc:sldMk cId="873956812" sldId="360"/>
            <ac:picMk id="8" creationId="{00000000-0000-0000-0000-000000000000}"/>
          </ac:picMkLst>
        </pc:picChg>
      </pc:sldChg>
      <pc:sldChg chg="delSp add modAnim">
        <pc:chgData name="이성재" userId="ecfef9e4-3ee6-4f49-9535-63153ec3002f" providerId="ADAL" clId="{4B533CCE-D476-4945-BEA6-A4AC1B310CD7}" dt="2022-03-29T07:39:36.761" v="498"/>
        <pc:sldMkLst>
          <pc:docMk/>
          <pc:sldMk cId="2686596174" sldId="361"/>
        </pc:sldMkLst>
        <pc:picChg chg="del">
          <ac:chgData name="이성재" userId="ecfef9e4-3ee6-4f49-9535-63153ec3002f" providerId="ADAL" clId="{4B533CCE-D476-4945-BEA6-A4AC1B310CD7}" dt="2022-03-29T07:39:36.761" v="498"/>
          <ac:picMkLst>
            <pc:docMk/>
            <pc:sldMk cId="2686596174" sldId="361"/>
            <ac:picMk id="15" creationId="{00000000-0000-0000-0000-000000000000}"/>
          </ac:picMkLst>
        </pc:picChg>
      </pc:sldChg>
      <pc:sldChg chg="delSp add modAnim">
        <pc:chgData name="이성재" userId="ecfef9e4-3ee6-4f49-9535-63153ec3002f" providerId="ADAL" clId="{4B533CCE-D476-4945-BEA6-A4AC1B310CD7}" dt="2022-03-29T07:39:36.761" v="498"/>
        <pc:sldMkLst>
          <pc:docMk/>
          <pc:sldMk cId="1381759326" sldId="362"/>
        </pc:sldMkLst>
        <pc:picChg chg="del">
          <ac:chgData name="이성재" userId="ecfef9e4-3ee6-4f49-9535-63153ec3002f" providerId="ADAL" clId="{4B533CCE-D476-4945-BEA6-A4AC1B310CD7}" dt="2022-03-29T07:39:36.761" v="498"/>
          <ac:picMkLst>
            <pc:docMk/>
            <pc:sldMk cId="1381759326" sldId="362"/>
            <ac:picMk id="8" creationId="{00000000-0000-0000-0000-000000000000}"/>
          </ac:picMkLst>
        </pc:picChg>
      </pc:sldChg>
      <pc:sldChg chg="modSp mod modNotesTx">
        <pc:chgData name="이성재" userId="ecfef9e4-3ee6-4f49-9535-63153ec3002f" providerId="ADAL" clId="{4B533CCE-D476-4945-BEA6-A4AC1B310CD7}" dt="2022-03-29T08:03:34.114" v="1923" actId="20577"/>
        <pc:sldMkLst>
          <pc:docMk/>
          <pc:sldMk cId="2117543988" sldId="363"/>
        </pc:sldMkLst>
        <pc:spChg chg="mod">
          <ac:chgData name="이성재" userId="ecfef9e4-3ee6-4f49-9535-63153ec3002f" providerId="ADAL" clId="{4B533CCE-D476-4945-BEA6-A4AC1B310CD7}" dt="2022-03-29T08:03:34.114" v="1923" actId="20577"/>
          <ac:spMkLst>
            <pc:docMk/>
            <pc:sldMk cId="2117543988" sldId="363"/>
            <ac:spMk id="4" creationId="{35A6EC4A-6517-458E-8A9F-ED2C4176C8CC}"/>
          </ac:spMkLst>
        </pc:spChg>
      </pc:sldChg>
      <pc:sldChg chg="delSp add modAnim">
        <pc:chgData name="이성재" userId="ecfef9e4-3ee6-4f49-9535-63153ec3002f" providerId="ADAL" clId="{4B533CCE-D476-4945-BEA6-A4AC1B310CD7}" dt="2022-03-29T07:39:36.761" v="498"/>
        <pc:sldMkLst>
          <pc:docMk/>
          <pc:sldMk cId="1895398358" sldId="364"/>
        </pc:sldMkLst>
        <pc:picChg chg="del">
          <ac:chgData name="이성재" userId="ecfef9e4-3ee6-4f49-9535-63153ec3002f" providerId="ADAL" clId="{4B533CCE-D476-4945-BEA6-A4AC1B310CD7}" dt="2022-03-29T07:39:36.761" v="498"/>
          <ac:picMkLst>
            <pc:docMk/>
            <pc:sldMk cId="1895398358" sldId="364"/>
            <ac:picMk id="8" creationId="{00000000-0000-0000-0000-000000000000}"/>
          </ac:picMkLst>
        </pc:picChg>
      </pc:sldChg>
      <pc:sldChg chg="del">
        <pc:chgData name="이성재" userId="ecfef9e4-3ee6-4f49-9535-63153ec3002f" providerId="ADAL" clId="{4B533CCE-D476-4945-BEA6-A4AC1B310CD7}" dt="2022-03-29T07:38:22.088" v="496" actId="47"/>
        <pc:sldMkLst>
          <pc:docMk/>
          <pc:sldMk cId="2518689395" sldId="365"/>
        </pc:sldMkLst>
      </pc:sldChg>
      <pc:sldChg chg="delSp add del modAnim">
        <pc:chgData name="이성재" userId="ecfef9e4-3ee6-4f49-9535-63153ec3002f" providerId="ADAL" clId="{4B533CCE-D476-4945-BEA6-A4AC1B310CD7}" dt="2022-03-29T07:57:17.307" v="1764" actId="47"/>
        <pc:sldMkLst>
          <pc:docMk/>
          <pc:sldMk cId="3878463340" sldId="365"/>
        </pc:sldMkLst>
        <pc:picChg chg="del">
          <ac:chgData name="이성재" userId="ecfef9e4-3ee6-4f49-9535-63153ec3002f" providerId="ADAL" clId="{4B533CCE-D476-4945-BEA6-A4AC1B310CD7}" dt="2022-03-29T07:39:36.761" v="498"/>
          <ac:picMkLst>
            <pc:docMk/>
            <pc:sldMk cId="3878463340" sldId="365"/>
            <ac:picMk id="4" creationId="{00000000-0000-0000-0000-000000000000}"/>
          </ac:picMkLst>
        </pc:picChg>
      </pc:sldChg>
      <pc:sldChg chg="delSp add ord modAnim">
        <pc:chgData name="이성재" userId="ecfef9e4-3ee6-4f49-9535-63153ec3002f" providerId="ADAL" clId="{4B533CCE-D476-4945-BEA6-A4AC1B310CD7}" dt="2022-03-29T07:57:24.781" v="1767"/>
        <pc:sldMkLst>
          <pc:docMk/>
          <pc:sldMk cId="1542062772" sldId="367"/>
        </pc:sldMkLst>
        <pc:picChg chg="del">
          <ac:chgData name="이성재" userId="ecfef9e4-3ee6-4f49-9535-63153ec3002f" providerId="ADAL" clId="{4B533CCE-D476-4945-BEA6-A4AC1B310CD7}" dt="2022-03-29T07:39:36.761" v="498"/>
          <ac:picMkLst>
            <pc:docMk/>
            <pc:sldMk cId="1542062772" sldId="367"/>
            <ac:picMk id="11" creationId="{00000000-0000-0000-0000-000000000000}"/>
          </ac:picMkLst>
        </pc:picChg>
      </pc:sldChg>
      <pc:sldChg chg="delSp add del modAnim">
        <pc:chgData name="이성재" userId="ecfef9e4-3ee6-4f49-9535-63153ec3002f" providerId="ADAL" clId="{4B533CCE-D476-4945-BEA6-A4AC1B310CD7}" dt="2022-03-29T07:57:17.307" v="1764" actId="47"/>
        <pc:sldMkLst>
          <pc:docMk/>
          <pc:sldMk cId="964469768" sldId="368"/>
        </pc:sldMkLst>
        <pc:picChg chg="del">
          <ac:chgData name="이성재" userId="ecfef9e4-3ee6-4f49-9535-63153ec3002f" providerId="ADAL" clId="{4B533CCE-D476-4945-BEA6-A4AC1B310CD7}" dt="2022-03-29T07:39:36.761" v="498"/>
          <ac:picMkLst>
            <pc:docMk/>
            <pc:sldMk cId="964469768" sldId="368"/>
            <ac:picMk id="8" creationId="{00000000-0000-0000-0000-000000000000}"/>
          </ac:picMkLst>
        </pc:picChg>
      </pc:sldChg>
      <pc:sldChg chg="delSp add del modAnim">
        <pc:chgData name="이성재" userId="ecfef9e4-3ee6-4f49-9535-63153ec3002f" providerId="ADAL" clId="{4B533CCE-D476-4945-BEA6-A4AC1B310CD7}" dt="2022-03-29T07:57:17.307" v="1764" actId="47"/>
        <pc:sldMkLst>
          <pc:docMk/>
          <pc:sldMk cId="1200438655" sldId="369"/>
        </pc:sldMkLst>
        <pc:picChg chg="del">
          <ac:chgData name="이성재" userId="ecfef9e4-3ee6-4f49-9535-63153ec3002f" providerId="ADAL" clId="{4B533CCE-D476-4945-BEA6-A4AC1B310CD7}" dt="2022-03-29T07:39:36.761" v="498"/>
          <ac:picMkLst>
            <pc:docMk/>
            <pc:sldMk cId="1200438655" sldId="369"/>
            <ac:picMk id="9" creationId="{00000000-0000-0000-0000-000000000000}"/>
          </ac:picMkLst>
        </pc:picChg>
      </pc:sldChg>
      <pc:sldChg chg="del">
        <pc:chgData name="이성재" userId="ecfef9e4-3ee6-4f49-9535-63153ec3002f" providerId="ADAL" clId="{4B533CCE-D476-4945-BEA6-A4AC1B310CD7}" dt="2022-03-29T07:38:22.088" v="496" actId="47"/>
        <pc:sldMkLst>
          <pc:docMk/>
          <pc:sldMk cId="321627598" sldId="370"/>
        </pc:sldMkLst>
      </pc:sldChg>
      <pc:sldChg chg="delSp add del modAnim">
        <pc:chgData name="이성재" userId="ecfef9e4-3ee6-4f49-9535-63153ec3002f" providerId="ADAL" clId="{4B533CCE-D476-4945-BEA6-A4AC1B310CD7}" dt="2022-03-29T07:57:17.307" v="1764" actId="47"/>
        <pc:sldMkLst>
          <pc:docMk/>
          <pc:sldMk cId="1675015717" sldId="370"/>
        </pc:sldMkLst>
        <pc:picChg chg="del">
          <ac:chgData name="이성재" userId="ecfef9e4-3ee6-4f49-9535-63153ec3002f" providerId="ADAL" clId="{4B533CCE-D476-4945-BEA6-A4AC1B310CD7}" dt="2022-03-29T07:39:36.761" v="498"/>
          <ac:picMkLst>
            <pc:docMk/>
            <pc:sldMk cId="1675015717" sldId="370"/>
            <ac:picMk id="9" creationId="{00000000-0000-0000-0000-000000000000}"/>
          </ac:picMkLst>
        </pc:picChg>
      </pc:sldChg>
      <pc:sldChg chg="del">
        <pc:chgData name="이성재" userId="ecfef9e4-3ee6-4f49-9535-63153ec3002f" providerId="ADAL" clId="{4B533CCE-D476-4945-BEA6-A4AC1B310CD7}" dt="2022-03-29T07:38:22.088" v="496" actId="47"/>
        <pc:sldMkLst>
          <pc:docMk/>
          <pc:sldMk cId="1249500334" sldId="371"/>
        </pc:sldMkLst>
      </pc:sldChg>
      <pc:sldChg chg="delSp add del modAnim">
        <pc:chgData name="이성재" userId="ecfef9e4-3ee6-4f49-9535-63153ec3002f" providerId="ADAL" clId="{4B533CCE-D476-4945-BEA6-A4AC1B310CD7}" dt="2022-03-29T07:57:17.307" v="1764" actId="47"/>
        <pc:sldMkLst>
          <pc:docMk/>
          <pc:sldMk cId="2672937778" sldId="371"/>
        </pc:sldMkLst>
        <pc:picChg chg="del">
          <ac:chgData name="이성재" userId="ecfef9e4-3ee6-4f49-9535-63153ec3002f" providerId="ADAL" clId="{4B533CCE-D476-4945-BEA6-A4AC1B310CD7}" dt="2022-03-29T07:39:36.761" v="498"/>
          <ac:picMkLst>
            <pc:docMk/>
            <pc:sldMk cId="2672937778" sldId="371"/>
            <ac:picMk id="10" creationId="{00000000-0000-0000-0000-000000000000}"/>
          </ac:picMkLst>
        </pc:picChg>
      </pc:sldChg>
      <pc:sldChg chg="delSp add del modAnim">
        <pc:chgData name="이성재" userId="ecfef9e4-3ee6-4f49-9535-63153ec3002f" providerId="ADAL" clId="{4B533CCE-D476-4945-BEA6-A4AC1B310CD7}" dt="2022-03-29T07:57:17.307" v="1764" actId="47"/>
        <pc:sldMkLst>
          <pc:docMk/>
          <pc:sldMk cId="2838316625" sldId="372"/>
        </pc:sldMkLst>
        <pc:picChg chg="del">
          <ac:chgData name="이성재" userId="ecfef9e4-3ee6-4f49-9535-63153ec3002f" providerId="ADAL" clId="{4B533CCE-D476-4945-BEA6-A4AC1B310CD7}" dt="2022-03-29T07:39:36.761" v="498"/>
          <ac:picMkLst>
            <pc:docMk/>
            <pc:sldMk cId="2838316625" sldId="372"/>
            <ac:picMk id="6" creationId="{00000000-0000-0000-0000-000000000000}"/>
          </ac:picMkLst>
        </pc:picChg>
      </pc:sldChg>
      <pc:sldChg chg="delSp add del modAnim">
        <pc:chgData name="이성재" userId="ecfef9e4-3ee6-4f49-9535-63153ec3002f" providerId="ADAL" clId="{4B533CCE-D476-4945-BEA6-A4AC1B310CD7}" dt="2022-03-29T07:57:17.307" v="1764" actId="47"/>
        <pc:sldMkLst>
          <pc:docMk/>
          <pc:sldMk cId="1155230190" sldId="373"/>
        </pc:sldMkLst>
        <pc:picChg chg="del">
          <ac:chgData name="이성재" userId="ecfef9e4-3ee6-4f49-9535-63153ec3002f" providerId="ADAL" clId="{4B533CCE-D476-4945-BEA6-A4AC1B310CD7}" dt="2022-03-29T07:39:36.761" v="498"/>
          <ac:picMkLst>
            <pc:docMk/>
            <pc:sldMk cId="1155230190" sldId="373"/>
            <ac:picMk id="8" creationId="{00000000-0000-0000-0000-000000000000}"/>
          </ac:picMkLst>
        </pc:picChg>
      </pc:sldChg>
      <pc:sldChg chg="addSp delSp modSp add mod">
        <pc:chgData name="이성재" userId="ecfef9e4-3ee6-4f49-9535-63153ec3002f" providerId="ADAL" clId="{4B533CCE-D476-4945-BEA6-A4AC1B310CD7}" dt="2022-03-29T07:52:20.117" v="1757" actId="1076"/>
        <pc:sldMkLst>
          <pc:docMk/>
          <pc:sldMk cId="272424608" sldId="374"/>
        </pc:sldMkLst>
        <pc:spChg chg="mod">
          <ac:chgData name="이성재" userId="ecfef9e4-3ee6-4f49-9535-63153ec3002f" providerId="ADAL" clId="{4B533CCE-D476-4945-BEA6-A4AC1B310CD7}" dt="2022-03-29T07:51:45.080" v="1747" actId="20577"/>
          <ac:spMkLst>
            <pc:docMk/>
            <pc:sldMk cId="272424608" sldId="374"/>
            <ac:spMk id="7" creationId="{00000000-0000-0000-0000-000000000000}"/>
          </ac:spMkLst>
        </pc:spChg>
        <pc:spChg chg="del">
          <ac:chgData name="이성재" userId="ecfef9e4-3ee6-4f49-9535-63153ec3002f" providerId="ADAL" clId="{4B533CCE-D476-4945-BEA6-A4AC1B310CD7}" dt="2022-03-29T07:51:50.126" v="1749" actId="478"/>
          <ac:spMkLst>
            <pc:docMk/>
            <pc:sldMk cId="272424608" sldId="374"/>
            <ac:spMk id="21" creationId="{00000000-0000-0000-0000-000000000000}"/>
          </ac:spMkLst>
        </pc:spChg>
        <pc:spChg chg="del">
          <ac:chgData name="이성재" userId="ecfef9e4-3ee6-4f49-9535-63153ec3002f" providerId="ADAL" clId="{4B533CCE-D476-4945-BEA6-A4AC1B310CD7}" dt="2022-03-29T07:51:50.126" v="1749" actId="478"/>
          <ac:spMkLst>
            <pc:docMk/>
            <pc:sldMk cId="272424608" sldId="374"/>
            <ac:spMk id="24" creationId="{00000000-0000-0000-0000-000000000000}"/>
          </ac:spMkLst>
        </pc:spChg>
        <pc:spChg chg="del">
          <ac:chgData name="이성재" userId="ecfef9e4-3ee6-4f49-9535-63153ec3002f" providerId="ADAL" clId="{4B533CCE-D476-4945-BEA6-A4AC1B310CD7}" dt="2022-03-29T07:51:50.126" v="1749" actId="478"/>
          <ac:spMkLst>
            <pc:docMk/>
            <pc:sldMk cId="272424608" sldId="374"/>
            <ac:spMk id="28" creationId="{00000000-0000-0000-0000-000000000000}"/>
          </ac:spMkLst>
        </pc:spChg>
        <pc:spChg chg="del">
          <ac:chgData name="이성재" userId="ecfef9e4-3ee6-4f49-9535-63153ec3002f" providerId="ADAL" clId="{4B533CCE-D476-4945-BEA6-A4AC1B310CD7}" dt="2022-03-29T07:51:50.126" v="1749" actId="478"/>
          <ac:spMkLst>
            <pc:docMk/>
            <pc:sldMk cId="272424608" sldId="374"/>
            <ac:spMk id="31" creationId="{00000000-0000-0000-0000-000000000000}"/>
          </ac:spMkLst>
        </pc:spChg>
        <pc:spChg chg="del">
          <ac:chgData name="이성재" userId="ecfef9e4-3ee6-4f49-9535-63153ec3002f" providerId="ADAL" clId="{4B533CCE-D476-4945-BEA6-A4AC1B310CD7}" dt="2022-03-29T07:51:58.785" v="1751" actId="478"/>
          <ac:spMkLst>
            <pc:docMk/>
            <pc:sldMk cId="272424608" sldId="374"/>
            <ac:spMk id="33" creationId="{BE6CE3BC-E359-47C6-B5AB-D8C4AD55B874}"/>
          </ac:spMkLst>
        </pc:spChg>
        <pc:spChg chg="del">
          <ac:chgData name="이성재" userId="ecfef9e4-3ee6-4f49-9535-63153ec3002f" providerId="ADAL" clId="{4B533CCE-D476-4945-BEA6-A4AC1B310CD7}" dt="2022-03-29T07:51:50.126" v="1749" actId="478"/>
          <ac:spMkLst>
            <pc:docMk/>
            <pc:sldMk cId="272424608" sldId="374"/>
            <ac:spMk id="35" creationId="{C614E175-E35C-41E7-8EF8-4339A2A2EAD1}"/>
          </ac:spMkLst>
        </pc:spChg>
        <pc:spChg chg="del">
          <ac:chgData name="이성재" userId="ecfef9e4-3ee6-4f49-9535-63153ec3002f" providerId="ADAL" clId="{4B533CCE-D476-4945-BEA6-A4AC1B310CD7}" dt="2022-03-29T07:51:50.126" v="1749" actId="478"/>
          <ac:spMkLst>
            <pc:docMk/>
            <pc:sldMk cId="272424608" sldId="374"/>
            <ac:spMk id="36" creationId="{9491401C-14B1-4C9F-8DF2-E227907D92CD}"/>
          </ac:spMkLst>
        </pc:spChg>
        <pc:spChg chg="del">
          <ac:chgData name="이성재" userId="ecfef9e4-3ee6-4f49-9535-63153ec3002f" providerId="ADAL" clId="{4B533CCE-D476-4945-BEA6-A4AC1B310CD7}" dt="2022-03-29T07:51:50.126" v="1749" actId="478"/>
          <ac:spMkLst>
            <pc:docMk/>
            <pc:sldMk cId="272424608" sldId="374"/>
            <ac:spMk id="41" creationId="{00000000-0000-0000-0000-000000000000}"/>
          </ac:spMkLst>
        </pc:spChg>
        <pc:spChg chg="del">
          <ac:chgData name="이성재" userId="ecfef9e4-3ee6-4f49-9535-63153ec3002f" providerId="ADAL" clId="{4B533CCE-D476-4945-BEA6-A4AC1B310CD7}" dt="2022-03-29T07:51:58.785" v="1751" actId="478"/>
          <ac:spMkLst>
            <pc:docMk/>
            <pc:sldMk cId="272424608" sldId="374"/>
            <ac:spMk id="43" creationId="{00000000-0000-0000-0000-000000000000}"/>
          </ac:spMkLst>
        </pc:spChg>
        <pc:spChg chg="del">
          <ac:chgData name="이성재" userId="ecfef9e4-3ee6-4f49-9535-63153ec3002f" providerId="ADAL" clId="{4B533CCE-D476-4945-BEA6-A4AC1B310CD7}" dt="2022-03-29T07:51:58.785" v="1751" actId="478"/>
          <ac:spMkLst>
            <pc:docMk/>
            <pc:sldMk cId="272424608" sldId="374"/>
            <ac:spMk id="46" creationId="{00000000-0000-0000-0000-000000000000}"/>
          </ac:spMkLst>
        </pc:spChg>
        <pc:spChg chg="mod">
          <ac:chgData name="이성재" userId="ecfef9e4-3ee6-4f49-9535-63153ec3002f" providerId="ADAL" clId="{4B533CCE-D476-4945-BEA6-A4AC1B310CD7}" dt="2022-03-29T07:52:03.202" v="1753" actId="1076"/>
          <ac:spMkLst>
            <pc:docMk/>
            <pc:sldMk cId="272424608" sldId="374"/>
            <ac:spMk id="54" creationId="{00000000-0000-0000-0000-000000000000}"/>
          </ac:spMkLst>
        </pc:spChg>
        <pc:spChg chg="del">
          <ac:chgData name="이성재" userId="ecfef9e4-3ee6-4f49-9535-63153ec3002f" providerId="ADAL" clId="{4B533CCE-D476-4945-BEA6-A4AC1B310CD7}" dt="2022-03-29T07:51:48.442" v="1748" actId="478"/>
          <ac:spMkLst>
            <pc:docMk/>
            <pc:sldMk cId="272424608" sldId="374"/>
            <ac:spMk id="55" creationId="{00000000-0000-0000-0000-000000000000}"/>
          </ac:spMkLst>
        </pc:spChg>
        <pc:picChg chg="add mod">
          <ac:chgData name="이성재" userId="ecfef9e4-3ee6-4f49-9535-63153ec3002f" providerId="ADAL" clId="{4B533CCE-D476-4945-BEA6-A4AC1B310CD7}" dt="2022-03-29T07:52:20.117" v="1757" actId="1076"/>
          <ac:picMkLst>
            <pc:docMk/>
            <pc:sldMk cId="272424608" sldId="374"/>
            <ac:picMk id="4" creationId="{4D3AEDF0-9564-4D27-8CF8-72B68BB1AA66}"/>
          </ac:picMkLst>
        </pc:picChg>
        <pc:cxnChg chg="del">
          <ac:chgData name="이성재" userId="ecfef9e4-3ee6-4f49-9535-63153ec3002f" providerId="ADAL" clId="{4B533CCE-D476-4945-BEA6-A4AC1B310CD7}" dt="2022-03-29T07:51:50.776" v="1750" actId="478"/>
          <ac:cxnSpMkLst>
            <pc:docMk/>
            <pc:sldMk cId="272424608" sldId="374"/>
            <ac:cxnSpMk id="6" creationId="{00000000-0000-0000-0000-000000000000}"/>
          </ac:cxnSpMkLst>
        </pc:cxnChg>
        <pc:cxnChg chg="del mod">
          <ac:chgData name="이성재" userId="ecfef9e4-3ee6-4f49-9535-63153ec3002f" providerId="ADAL" clId="{4B533CCE-D476-4945-BEA6-A4AC1B310CD7}" dt="2022-03-29T07:51:50.126" v="1749" actId="478"/>
          <ac:cxnSpMkLst>
            <pc:docMk/>
            <pc:sldMk cId="272424608" sldId="374"/>
            <ac:cxnSpMk id="9" creationId="{00000000-0000-0000-0000-000000000000}"/>
          </ac:cxnSpMkLst>
        </pc:cxnChg>
        <pc:cxnChg chg="del mod">
          <ac:chgData name="이성재" userId="ecfef9e4-3ee6-4f49-9535-63153ec3002f" providerId="ADAL" clId="{4B533CCE-D476-4945-BEA6-A4AC1B310CD7}" dt="2022-03-29T07:51:50.126" v="1749" actId="478"/>
          <ac:cxnSpMkLst>
            <pc:docMk/>
            <pc:sldMk cId="272424608" sldId="374"/>
            <ac:cxnSpMk id="22" creationId="{00000000-0000-0000-0000-000000000000}"/>
          </ac:cxnSpMkLst>
        </pc:cxnChg>
        <pc:cxnChg chg="del">
          <ac:chgData name="이성재" userId="ecfef9e4-3ee6-4f49-9535-63153ec3002f" providerId="ADAL" clId="{4B533CCE-D476-4945-BEA6-A4AC1B310CD7}" dt="2022-03-29T07:51:50.126" v="1749" actId="478"/>
          <ac:cxnSpMkLst>
            <pc:docMk/>
            <pc:sldMk cId="272424608" sldId="374"/>
            <ac:cxnSpMk id="23" creationId="{00000000-0000-0000-0000-000000000000}"/>
          </ac:cxnSpMkLst>
        </pc:cxnChg>
        <pc:cxnChg chg="del mod">
          <ac:chgData name="이성재" userId="ecfef9e4-3ee6-4f49-9535-63153ec3002f" providerId="ADAL" clId="{4B533CCE-D476-4945-BEA6-A4AC1B310CD7}" dt="2022-03-29T07:51:50.126" v="1749" actId="478"/>
          <ac:cxnSpMkLst>
            <pc:docMk/>
            <pc:sldMk cId="272424608" sldId="374"/>
            <ac:cxnSpMk id="29" creationId="{00000000-0000-0000-0000-000000000000}"/>
          </ac:cxnSpMkLst>
        </pc:cxnChg>
        <pc:cxnChg chg="del">
          <ac:chgData name="이성재" userId="ecfef9e4-3ee6-4f49-9535-63153ec3002f" providerId="ADAL" clId="{4B533CCE-D476-4945-BEA6-A4AC1B310CD7}" dt="2022-03-29T07:51:50.126" v="1749" actId="478"/>
          <ac:cxnSpMkLst>
            <pc:docMk/>
            <pc:sldMk cId="272424608" sldId="374"/>
            <ac:cxnSpMk id="30" creationId="{00000000-0000-0000-0000-000000000000}"/>
          </ac:cxnSpMkLst>
        </pc:cxnChg>
        <pc:cxnChg chg="del mod">
          <ac:chgData name="이성재" userId="ecfef9e4-3ee6-4f49-9535-63153ec3002f" providerId="ADAL" clId="{4B533CCE-D476-4945-BEA6-A4AC1B310CD7}" dt="2022-03-29T07:51:58.785" v="1751" actId="478"/>
          <ac:cxnSpMkLst>
            <pc:docMk/>
            <pc:sldMk cId="272424608" sldId="374"/>
            <ac:cxnSpMk id="44" creationId="{00000000-0000-0000-0000-000000000000}"/>
          </ac:cxnSpMkLst>
        </pc:cxnChg>
        <pc:cxnChg chg="del">
          <ac:chgData name="이성재" userId="ecfef9e4-3ee6-4f49-9535-63153ec3002f" providerId="ADAL" clId="{4B533CCE-D476-4945-BEA6-A4AC1B310CD7}" dt="2022-03-29T07:51:58.785" v="1751" actId="478"/>
          <ac:cxnSpMkLst>
            <pc:docMk/>
            <pc:sldMk cId="272424608" sldId="374"/>
            <ac:cxnSpMk id="45" creationId="{00000000-0000-0000-0000-000000000000}"/>
          </ac:cxnSpMkLst>
        </pc:cxnChg>
        <pc:cxnChg chg="mod">
          <ac:chgData name="이성재" userId="ecfef9e4-3ee6-4f49-9535-63153ec3002f" providerId="ADAL" clId="{4B533CCE-D476-4945-BEA6-A4AC1B310CD7}" dt="2022-03-29T07:51:58.785" v="1751" actId="478"/>
          <ac:cxnSpMkLst>
            <pc:docMk/>
            <pc:sldMk cId="272424608" sldId="374"/>
            <ac:cxnSpMk id="53" creationId="{00000000-0000-0000-0000-000000000000}"/>
          </ac:cxnSpMkLst>
        </pc:cxnChg>
      </pc:sldChg>
      <pc:sldChg chg="del">
        <pc:chgData name="이성재" userId="ecfef9e4-3ee6-4f49-9535-63153ec3002f" providerId="ADAL" clId="{4B533CCE-D476-4945-BEA6-A4AC1B310CD7}" dt="2022-03-29T07:38:22.088" v="496" actId="47"/>
        <pc:sldMkLst>
          <pc:docMk/>
          <pc:sldMk cId="2634888508" sldId="374"/>
        </pc:sldMkLst>
      </pc:sldChg>
      <pc:sldChg chg="del">
        <pc:chgData name="이성재" userId="ecfef9e4-3ee6-4f49-9535-63153ec3002f" providerId="ADAL" clId="{4B533CCE-D476-4945-BEA6-A4AC1B310CD7}" dt="2022-03-29T07:38:22.088" v="496" actId="47"/>
        <pc:sldMkLst>
          <pc:docMk/>
          <pc:sldMk cId="326780085" sldId="375"/>
        </pc:sldMkLst>
      </pc:sldChg>
      <pc:sldChg chg="addSp delSp modSp add mod">
        <pc:chgData name="이성재" userId="ecfef9e4-3ee6-4f49-9535-63153ec3002f" providerId="ADAL" clId="{4B533CCE-D476-4945-BEA6-A4AC1B310CD7}" dt="2022-03-29T07:55:31.237" v="1760" actId="22"/>
        <pc:sldMkLst>
          <pc:docMk/>
          <pc:sldMk cId="2955146431" sldId="375"/>
        </pc:sldMkLst>
        <pc:spChg chg="del">
          <ac:chgData name="이성재" userId="ecfef9e4-3ee6-4f49-9535-63153ec3002f" providerId="ADAL" clId="{4B533CCE-D476-4945-BEA6-A4AC1B310CD7}" dt="2022-03-29T07:55:30.317" v="1759" actId="478"/>
          <ac:spMkLst>
            <pc:docMk/>
            <pc:sldMk cId="2955146431" sldId="375"/>
            <ac:spMk id="2" creationId="{00000000-0000-0000-0000-000000000000}"/>
          </ac:spMkLst>
        </pc:spChg>
        <pc:spChg chg="del">
          <ac:chgData name="이성재" userId="ecfef9e4-3ee6-4f49-9535-63153ec3002f" providerId="ADAL" clId="{4B533CCE-D476-4945-BEA6-A4AC1B310CD7}" dt="2022-03-29T07:55:30.317" v="1759" actId="478"/>
          <ac:spMkLst>
            <pc:docMk/>
            <pc:sldMk cId="2955146431" sldId="375"/>
            <ac:spMk id="5" creationId="{B9BD9252-CE10-4B78-9527-6AA884A36487}"/>
          </ac:spMkLst>
        </pc:spChg>
        <pc:spChg chg="del">
          <ac:chgData name="이성재" userId="ecfef9e4-3ee6-4f49-9535-63153ec3002f" providerId="ADAL" clId="{4B533CCE-D476-4945-BEA6-A4AC1B310CD7}" dt="2022-03-29T07:55:30.317" v="1759" actId="478"/>
          <ac:spMkLst>
            <pc:docMk/>
            <pc:sldMk cId="2955146431" sldId="375"/>
            <ac:spMk id="7" creationId="{00000000-0000-0000-0000-000000000000}"/>
          </ac:spMkLst>
        </pc:spChg>
        <pc:spChg chg="del">
          <ac:chgData name="이성재" userId="ecfef9e4-3ee6-4f49-9535-63153ec3002f" providerId="ADAL" clId="{4B533CCE-D476-4945-BEA6-A4AC1B310CD7}" dt="2022-03-29T07:55:30.317" v="1759" actId="478"/>
          <ac:spMkLst>
            <pc:docMk/>
            <pc:sldMk cId="2955146431" sldId="375"/>
            <ac:spMk id="10" creationId="{00000000-0000-0000-0000-000000000000}"/>
          </ac:spMkLst>
        </pc:spChg>
        <pc:spChg chg="del">
          <ac:chgData name="이성재" userId="ecfef9e4-3ee6-4f49-9535-63153ec3002f" providerId="ADAL" clId="{4B533CCE-D476-4945-BEA6-A4AC1B310CD7}" dt="2022-03-29T07:55:30.317" v="1759" actId="478"/>
          <ac:spMkLst>
            <pc:docMk/>
            <pc:sldMk cId="2955146431" sldId="375"/>
            <ac:spMk id="33" creationId="{00000000-0000-0000-0000-000000000000}"/>
          </ac:spMkLst>
        </pc:spChg>
        <pc:spChg chg="del">
          <ac:chgData name="이성재" userId="ecfef9e4-3ee6-4f49-9535-63153ec3002f" providerId="ADAL" clId="{4B533CCE-D476-4945-BEA6-A4AC1B310CD7}" dt="2022-03-29T07:55:30.317" v="1759" actId="478"/>
          <ac:spMkLst>
            <pc:docMk/>
            <pc:sldMk cId="2955146431" sldId="375"/>
            <ac:spMk id="36" creationId="{00000000-0000-0000-0000-000000000000}"/>
          </ac:spMkLst>
        </pc:spChg>
        <pc:spChg chg="del">
          <ac:chgData name="이성재" userId="ecfef9e4-3ee6-4f49-9535-63153ec3002f" providerId="ADAL" clId="{4B533CCE-D476-4945-BEA6-A4AC1B310CD7}" dt="2022-03-29T07:55:30.317" v="1759" actId="478"/>
          <ac:spMkLst>
            <pc:docMk/>
            <pc:sldMk cId="2955146431" sldId="375"/>
            <ac:spMk id="37" creationId="{00000000-0000-0000-0000-000000000000}"/>
          </ac:spMkLst>
        </pc:spChg>
        <pc:spChg chg="del">
          <ac:chgData name="이성재" userId="ecfef9e4-3ee6-4f49-9535-63153ec3002f" providerId="ADAL" clId="{4B533CCE-D476-4945-BEA6-A4AC1B310CD7}" dt="2022-03-29T07:55:30.317" v="1759" actId="478"/>
          <ac:spMkLst>
            <pc:docMk/>
            <pc:sldMk cId="2955146431" sldId="375"/>
            <ac:spMk id="38" creationId="{00000000-0000-0000-0000-000000000000}"/>
          </ac:spMkLst>
        </pc:spChg>
        <pc:spChg chg="del">
          <ac:chgData name="이성재" userId="ecfef9e4-3ee6-4f49-9535-63153ec3002f" providerId="ADAL" clId="{4B533CCE-D476-4945-BEA6-A4AC1B310CD7}" dt="2022-03-29T07:55:30.317" v="1759" actId="478"/>
          <ac:spMkLst>
            <pc:docMk/>
            <pc:sldMk cId="2955146431" sldId="375"/>
            <ac:spMk id="42" creationId="{00000000-0000-0000-0000-000000000000}"/>
          </ac:spMkLst>
        </pc:spChg>
        <pc:spChg chg="del">
          <ac:chgData name="이성재" userId="ecfef9e4-3ee6-4f49-9535-63153ec3002f" providerId="ADAL" clId="{4B533CCE-D476-4945-BEA6-A4AC1B310CD7}" dt="2022-03-29T07:55:30.317" v="1759" actId="478"/>
          <ac:spMkLst>
            <pc:docMk/>
            <pc:sldMk cId="2955146431" sldId="375"/>
            <ac:spMk id="56" creationId="{00000000-0000-0000-0000-000000000000}"/>
          </ac:spMkLst>
        </pc:spChg>
        <pc:spChg chg="del">
          <ac:chgData name="이성재" userId="ecfef9e4-3ee6-4f49-9535-63153ec3002f" providerId="ADAL" clId="{4B533CCE-D476-4945-BEA6-A4AC1B310CD7}" dt="2022-03-29T07:55:30.317" v="1759" actId="478"/>
          <ac:spMkLst>
            <pc:docMk/>
            <pc:sldMk cId="2955146431" sldId="375"/>
            <ac:spMk id="57" creationId="{00000000-0000-0000-0000-000000000000}"/>
          </ac:spMkLst>
        </pc:spChg>
        <pc:spChg chg="del">
          <ac:chgData name="이성재" userId="ecfef9e4-3ee6-4f49-9535-63153ec3002f" providerId="ADAL" clId="{4B533CCE-D476-4945-BEA6-A4AC1B310CD7}" dt="2022-03-29T07:55:30.317" v="1759" actId="478"/>
          <ac:spMkLst>
            <pc:docMk/>
            <pc:sldMk cId="2955146431" sldId="375"/>
            <ac:spMk id="60" creationId="{00000000-0000-0000-0000-000000000000}"/>
          </ac:spMkLst>
        </pc:spChg>
        <pc:spChg chg="del">
          <ac:chgData name="이성재" userId="ecfef9e4-3ee6-4f49-9535-63153ec3002f" providerId="ADAL" clId="{4B533CCE-D476-4945-BEA6-A4AC1B310CD7}" dt="2022-03-29T07:55:30.317" v="1759" actId="478"/>
          <ac:spMkLst>
            <pc:docMk/>
            <pc:sldMk cId="2955146431" sldId="375"/>
            <ac:spMk id="61" creationId="{00000000-0000-0000-0000-000000000000}"/>
          </ac:spMkLst>
        </pc:spChg>
        <pc:spChg chg="del">
          <ac:chgData name="이성재" userId="ecfef9e4-3ee6-4f49-9535-63153ec3002f" providerId="ADAL" clId="{4B533CCE-D476-4945-BEA6-A4AC1B310CD7}" dt="2022-03-29T07:55:30.317" v="1759" actId="478"/>
          <ac:spMkLst>
            <pc:docMk/>
            <pc:sldMk cId="2955146431" sldId="375"/>
            <ac:spMk id="64" creationId="{00000000-0000-0000-0000-000000000000}"/>
          </ac:spMkLst>
        </pc:spChg>
        <pc:spChg chg="del">
          <ac:chgData name="이성재" userId="ecfef9e4-3ee6-4f49-9535-63153ec3002f" providerId="ADAL" clId="{4B533CCE-D476-4945-BEA6-A4AC1B310CD7}" dt="2022-03-29T07:55:30.317" v="1759" actId="478"/>
          <ac:spMkLst>
            <pc:docMk/>
            <pc:sldMk cId="2955146431" sldId="375"/>
            <ac:spMk id="65" creationId="{00000000-0000-0000-0000-000000000000}"/>
          </ac:spMkLst>
        </pc:spChg>
        <pc:spChg chg="del">
          <ac:chgData name="이성재" userId="ecfef9e4-3ee6-4f49-9535-63153ec3002f" providerId="ADAL" clId="{4B533CCE-D476-4945-BEA6-A4AC1B310CD7}" dt="2022-03-29T07:55:30.317" v="1759" actId="478"/>
          <ac:spMkLst>
            <pc:docMk/>
            <pc:sldMk cId="2955146431" sldId="375"/>
            <ac:spMk id="66" creationId="{00000000-0000-0000-0000-000000000000}"/>
          </ac:spMkLst>
        </pc:spChg>
        <pc:spChg chg="del">
          <ac:chgData name="이성재" userId="ecfef9e4-3ee6-4f49-9535-63153ec3002f" providerId="ADAL" clId="{4B533CCE-D476-4945-BEA6-A4AC1B310CD7}" dt="2022-03-29T07:55:30.317" v="1759" actId="478"/>
          <ac:spMkLst>
            <pc:docMk/>
            <pc:sldMk cId="2955146431" sldId="375"/>
            <ac:spMk id="67" creationId="{00000000-0000-0000-0000-000000000000}"/>
          </ac:spMkLst>
        </pc:spChg>
        <pc:spChg chg="del">
          <ac:chgData name="이성재" userId="ecfef9e4-3ee6-4f49-9535-63153ec3002f" providerId="ADAL" clId="{4B533CCE-D476-4945-BEA6-A4AC1B310CD7}" dt="2022-03-29T07:55:30.317" v="1759" actId="478"/>
          <ac:spMkLst>
            <pc:docMk/>
            <pc:sldMk cId="2955146431" sldId="375"/>
            <ac:spMk id="69" creationId="{00000000-0000-0000-0000-000000000000}"/>
          </ac:spMkLst>
        </pc:spChg>
        <pc:spChg chg="del">
          <ac:chgData name="이성재" userId="ecfef9e4-3ee6-4f49-9535-63153ec3002f" providerId="ADAL" clId="{4B533CCE-D476-4945-BEA6-A4AC1B310CD7}" dt="2022-03-29T07:55:30.317" v="1759" actId="478"/>
          <ac:spMkLst>
            <pc:docMk/>
            <pc:sldMk cId="2955146431" sldId="375"/>
            <ac:spMk id="70" creationId="{00000000-0000-0000-0000-000000000000}"/>
          </ac:spMkLst>
        </pc:spChg>
        <pc:picChg chg="add">
          <ac:chgData name="이성재" userId="ecfef9e4-3ee6-4f49-9535-63153ec3002f" providerId="ADAL" clId="{4B533CCE-D476-4945-BEA6-A4AC1B310CD7}" dt="2022-03-29T07:55:31.237" v="1760" actId="22"/>
          <ac:picMkLst>
            <pc:docMk/>
            <pc:sldMk cId="2955146431" sldId="375"/>
            <ac:picMk id="6" creationId="{5AA596FC-F96E-4C2E-B8A7-FAAB95FA9203}"/>
          </ac:picMkLst>
        </pc:picChg>
        <pc:cxnChg chg="del mod">
          <ac:chgData name="이성재" userId="ecfef9e4-3ee6-4f49-9535-63153ec3002f" providerId="ADAL" clId="{4B533CCE-D476-4945-BEA6-A4AC1B310CD7}" dt="2022-03-29T07:55:30.317" v="1759" actId="478"/>
          <ac:cxnSpMkLst>
            <pc:docMk/>
            <pc:sldMk cId="2955146431" sldId="375"/>
            <ac:cxnSpMk id="34" creationId="{00000000-0000-0000-0000-000000000000}"/>
          </ac:cxnSpMkLst>
        </pc:cxnChg>
        <pc:cxnChg chg="del">
          <ac:chgData name="이성재" userId="ecfef9e4-3ee6-4f49-9535-63153ec3002f" providerId="ADAL" clId="{4B533CCE-D476-4945-BEA6-A4AC1B310CD7}" dt="2022-03-29T07:55:30.317" v="1759" actId="478"/>
          <ac:cxnSpMkLst>
            <pc:docMk/>
            <pc:sldMk cId="2955146431" sldId="375"/>
            <ac:cxnSpMk id="35" creationId="{00000000-0000-0000-0000-000000000000}"/>
          </ac:cxnSpMkLst>
        </pc:cxnChg>
        <pc:cxnChg chg="del mod">
          <ac:chgData name="이성재" userId="ecfef9e4-3ee6-4f49-9535-63153ec3002f" providerId="ADAL" clId="{4B533CCE-D476-4945-BEA6-A4AC1B310CD7}" dt="2022-03-29T07:55:30.317" v="1759" actId="478"/>
          <ac:cxnSpMkLst>
            <pc:docMk/>
            <pc:sldMk cId="2955146431" sldId="375"/>
            <ac:cxnSpMk id="39" creationId="{00000000-0000-0000-0000-000000000000}"/>
          </ac:cxnSpMkLst>
        </pc:cxnChg>
        <pc:cxnChg chg="del">
          <ac:chgData name="이성재" userId="ecfef9e4-3ee6-4f49-9535-63153ec3002f" providerId="ADAL" clId="{4B533CCE-D476-4945-BEA6-A4AC1B310CD7}" dt="2022-03-29T07:55:30.317" v="1759" actId="478"/>
          <ac:cxnSpMkLst>
            <pc:docMk/>
            <pc:sldMk cId="2955146431" sldId="375"/>
            <ac:cxnSpMk id="40" creationId="{00000000-0000-0000-0000-000000000000}"/>
          </ac:cxnSpMkLst>
        </pc:cxnChg>
        <pc:cxnChg chg="del mod">
          <ac:chgData name="이성재" userId="ecfef9e4-3ee6-4f49-9535-63153ec3002f" providerId="ADAL" clId="{4B533CCE-D476-4945-BEA6-A4AC1B310CD7}" dt="2022-03-29T07:55:30.317" v="1759" actId="478"/>
          <ac:cxnSpMkLst>
            <pc:docMk/>
            <pc:sldMk cId="2955146431" sldId="375"/>
            <ac:cxnSpMk id="58" creationId="{00000000-0000-0000-0000-000000000000}"/>
          </ac:cxnSpMkLst>
        </pc:cxnChg>
        <pc:cxnChg chg="del">
          <ac:chgData name="이성재" userId="ecfef9e4-3ee6-4f49-9535-63153ec3002f" providerId="ADAL" clId="{4B533CCE-D476-4945-BEA6-A4AC1B310CD7}" dt="2022-03-29T07:55:30.317" v="1759" actId="478"/>
          <ac:cxnSpMkLst>
            <pc:docMk/>
            <pc:sldMk cId="2955146431" sldId="375"/>
            <ac:cxnSpMk id="59" creationId="{00000000-0000-0000-0000-000000000000}"/>
          </ac:cxnSpMkLst>
        </pc:cxnChg>
        <pc:cxnChg chg="del mod">
          <ac:chgData name="이성재" userId="ecfef9e4-3ee6-4f49-9535-63153ec3002f" providerId="ADAL" clId="{4B533CCE-D476-4945-BEA6-A4AC1B310CD7}" dt="2022-03-29T07:55:30.317" v="1759" actId="478"/>
          <ac:cxnSpMkLst>
            <pc:docMk/>
            <pc:sldMk cId="2955146431" sldId="375"/>
            <ac:cxnSpMk id="62" creationId="{00000000-0000-0000-0000-000000000000}"/>
          </ac:cxnSpMkLst>
        </pc:cxnChg>
        <pc:cxnChg chg="del mod">
          <ac:chgData name="이성재" userId="ecfef9e4-3ee6-4f49-9535-63153ec3002f" providerId="ADAL" clId="{4B533CCE-D476-4945-BEA6-A4AC1B310CD7}" dt="2022-03-29T07:55:30.317" v="1759" actId="478"/>
          <ac:cxnSpMkLst>
            <pc:docMk/>
            <pc:sldMk cId="2955146431" sldId="375"/>
            <ac:cxnSpMk id="63" creationId="{00000000-0000-0000-0000-000000000000}"/>
          </ac:cxnSpMkLst>
        </pc:cxnChg>
      </pc:sldChg>
      <pc:sldChg chg="del">
        <pc:chgData name="이성재" userId="ecfef9e4-3ee6-4f49-9535-63153ec3002f" providerId="ADAL" clId="{4B533CCE-D476-4945-BEA6-A4AC1B310CD7}" dt="2022-03-29T07:38:22.088" v="496" actId="47"/>
        <pc:sldMkLst>
          <pc:docMk/>
          <pc:sldMk cId="1569060217" sldId="376"/>
        </pc:sldMkLst>
      </pc:sldChg>
      <pc:sldChg chg="addSp delSp add mod">
        <pc:chgData name="이성재" userId="ecfef9e4-3ee6-4f49-9535-63153ec3002f" providerId="ADAL" clId="{4B533CCE-D476-4945-BEA6-A4AC1B310CD7}" dt="2022-03-29T07:55:56.187" v="1763" actId="22"/>
        <pc:sldMkLst>
          <pc:docMk/>
          <pc:sldMk cId="2219781476" sldId="376"/>
        </pc:sldMkLst>
        <pc:picChg chg="add">
          <ac:chgData name="이성재" userId="ecfef9e4-3ee6-4f49-9535-63153ec3002f" providerId="ADAL" clId="{4B533CCE-D476-4945-BEA6-A4AC1B310CD7}" dt="2022-03-29T07:55:56.187" v="1763" actId="22"/>
          <ac:picMkLst>
            <pc:docMk/>
            <pc:sldMk cId="2219781476" sldId="376"/>
            <ac:picMk id="4" creationId="{2E169AF1-E739-4745-95C8-5A3731510889}"/>
          </ac:picMkLst>
        </pc:picChg>
        <pc:picChg chg="del">
          <ac:chgData name="이성재" userId="ecfef9e4-3ee6-4f49-9535-63153ec3002f" providerId="ADAL" clId="{4B533CCE-D476-4945-BEA6-A4AC1B310CD7}" dt="2022-03-29T07:55:44.179" v="1762" actId="478"/>
          <ac:picMkLst>
            <pc:docMk/>
            <pc:sldMk cId="2219781476" sldId="376"/>
            <ac:picMk id="6" creationId="{5AA596FC-F96E-4C2E-B8A7-FAAB95FA9203}"/>
          </ac:picMkLst>
        </pc:picChg>
      </pc:sldChg>
      <pc:sldChg chg="addSp delSp modSp add mod">
        <pc:chgData name="이성재" userId="ecfef9e4-3ee6-4f49-9535-63153ec3002f" providerId="ADAL" clId="{4B533CCE-D476-4945-BEA6-A4AC1B310CD7}" dt="2022-03-29T07:57:45.948" v="1769" actId="22"/>
        <pc:sldMkLst>
          <pc:docMk/>
          <pc:sldMk cId="2841337438" sldId="377"/>
        </pc:sldMkLst>
        <pc:spChg chg="del">
          <ac:chgData name="이성재" userId="ecfef9e4-3ee6-4f49-9535-63153ec3002f" providerId="ADAL" clId="{4B533CCE-D476-4945-BEA6-A4AC1B310CD7}" dt="2022-03-29T07:57:29.025" v="1768" actId="478"/>
          <ac:spMkLst>
            <pc:docMk/>
            <pc:sldMk cId="2841337438" sldId="377"/>
            <ac:spMk id="2" creationId="{00000000-0000-0000-0000-000000000000}"/>
          </ac:spMkLst>
        </pc:spChg>
        <pc:spChg chg="del">
          <ac:chgData name="이성재" userId="ecfef9e4-3ee6-4f49-9535-63153ec3002f" providerId="ADAL" clId="{4B533CCE-D476-4945-BEA6-A4AC1B310CD7}" dt="2022-03-29T07:57:29.025" v="1768" actId="478"/>
          <ac:spMkLst>
            <pc:docMk/>
            <pc:sldMk cId="2841337438" sldId="377"/>
            <ac:spMk id="7" creationId="{00000000-0000-0000-0000-000000000000}"/>
          </ac:spMkLst>
        </pc:spChg>
        <pc:spChg chg="del">
          <ac:chgData name="이성재" userId="ecfef9e4-3ee6-4f49-9535-63153ec3002f" providerId="ADAL" clId="{4B533CCE-D476-4945-BEA6-A4AC1B310CD7}" dt="2022-03-29T07:57:29.025" v="1768" actId="478"/>
          <ac:spMkLst>
            <pc:docMk/>
            <pc:sldMk cId="2841337438" sldId="377"/>
            <ac:spMk id="10" creationId="{00000000-0000-0000-0000-000000000000}"/>
          </ac:spMkLst>
        </pc:spChg>
        <pc:spChg chg="del">
          <ac:chgData name="이성재" userId="ecfef9e4-3ee6-4f49-9535-63153ec3002f" providerId="ADAL" clId="{4B533CCE-D476-4945-BEA6-A4AC1B310CD7}" dt="2022-03-29T07:57:29.025" v="1768" actId="478"/>
          <ac:spMkLst>
            <pc:docMk/>
            <pc:sldMk cId="2841337438" sldId="377"/>
            <ac:spMk id="33" creationId="{00000000-0000-0000-0000-000000000000}"/>
          </ac:spMkLst>
        </pc:spChg>
        <pc:spChg chg="del">
          <ac:chgData name="이성재" userId="ecfef9e4-3ee6-4f49-9535-63153ec3002f" providerId="ADAL" clId="{4B533CCE-D476-4945-BEA6-A4AC1B310CD7}" dt="2022-03-29T07:57:29.025" v="1768" actId="478"/>
          <ac:spMkLst>
            <pc:docMk/>
            <pc:sldMk cId="2841337438" sldId="377"/>
            <ac:spMk id="36" creationId="{00000000-0000-0000-0000-000000000000}"/>
          </ac:spMkLst>
        </pc:spChg>
        <pc:spChg chg="del">
          <ac:chgData name="이성재" userId="ecfef9e4-3ee6-4f49-9535-63153ec3002f" providerId="ADAL" clId="{4B533CCE-D476-4945-BEA6-A4AC1B310CD7}" dt="2022-03-29T07:57:29.025" v="1768" actId="478"/>
          <ac:spMkLst>
            <pc:docMk/>
            <pc:sldMk cId="2841337438" sldId="377"/>
            <ac:spMk id="37" creationId="{00000000-0000-0000-0000-000000000000}"/>
          </ac:spMkLst>
        </pc:spChg>
        <pc:spChg chg="del">
          <ac:chgData name="이성재" userId="ecfef9e4-3ee6-4f49-9535-63153ec3002f" providerId="ADAL" clId="{4B533CCE-D476-4945-BEA6-A4AC1B310CD7}" dt="2022-03-29T07:57:29.025" v="1768" actId="478"/>
          <ac:spMkLst>
            <pc:docMk/>
            <pc:sldMk cId="2841337438" sldId="377"/>
            <ac:spMk id="38" creationId="{00000000-0000-0000-0000-000000000000}"/>
          </ac:spMkLst>
        </pc:spChg>
        <pc:spChg chg="del">
          <ac:chgData name="이성재" userId="ecfef9e4-3ee6-4f49-9535-63153ec3002f" providerId="ADAL" clId="{4B533CCE-D476-4945-BEA6-A4AC1B310CD7}" dt="2022-03-29T07:57:29.025" v="1768" actId="478"/>
          <ac:spMkLst>
            <pc:docMk/>
            <pc:sldMk cId="2841337438" sldId="377"/>
            <ac:spMk id="42" creationId="{00000000-0000-0000-0000-000000000000}"/>
          </ac:spMkLst>
        </pc:spChg>
        <pc:spChg chg="del">
          <ac:chgData name="이성재" userId="ecfef9e4-3ee6-4f49-9535-63153ec3002f" providerId="ADAL" clId="{4B533CCE-D476-4945-BEA6-A4AC1B310CD7}" dt="2022-03-29T07:57:29.025" v="1768" actId="478"/>
          <ac:spMkLst>
            <pc:docMk/>
            <pc:sldMk cId="2841337438" sldId="377"/>
            <ac:spMk id="56" creationId="{00000000-0000-0000-0000-000000000000}"/>
          </ac:spMkLst>
        </pc:spChg>
        <pc:spChg chg="del">
          <ac:chgData name="이성재" userId="ecfef9e4-3ee6-4f49-9535-63153ec3002f" providerId="ADAL" clId="{4B533CCE-D476-4945-BEA6-A4AC1B310CD7}" dt="2022-03-29T07:57:29.025" v="1768" actId="478"/>
          <ac:spMkLst>
            <pc:docMk/>
            <pc:sldMk cId="2841337438" sldId="377"/>
            <ac:spMk id="57" creationId="{00000000-0000-0000-0000-000000000000}"/>
          </ac:spMkLst>
        </pc:spChg>
        <pc:spChg chg="del">
          <ac:chgData name="이성재" userId="ecfef9e4-3ee6-4f49-9535-63153ec3002f" providerId="ADAL" clId="{4B533CCE-D476-4945-BEA6-A4AC1B310CD7}" dt="2022-03-29T07:57:29.025" v="1768" actId="478"/>
          <ac:spMkLst>
            <pc:docMk/>
            <pc:sldMk cId="2841337438" sldId="377"/>
            <ac:spMk id="60" creationId="{00000000-0000-0000-0000-000000000000}"/>
          </ac:spMkLst>
        </pc:spChg>
        <pc:spChg chg="del">
          <ac:chgData name="이성재" userId="ecfef9e4-3ee6-4f49-9535-63153ec3002f" providerId="ADAL" clId="{4B533CCE-D476-4945-BEA6-A4AC1B310CD7}" dt="2022-03-29T07:57:29.025" v="1768" actId="478"/>
          <ac:spMkLst>
            <pc:docMk/>
            <pc:sldMk cId="2841337438" sldId="377"/>
            <ac:spMk id="61" creationId="{00000000-0000-0000-0000-000000000000}"/>
          </ac:spMkLst>
        </pc:spChg>
        <pc:spChg chg="del">
          <ac:chgData name="이성재" userId="ecfef9e4-3ee6-4f49-9535-63153ec3002f" providerId="ADAL" clId="{4B533CCE-D476-4945-BEA6-A4AC1B310CD7}" dt="2022-03-29T07:57:29.025" v="1768" actId="478"/>
          <ac:spMkLst>
            <pc:docMk/>
            <pc:sldMk cId="2841337438" sldId="377"/>
            <ac:spMk id="64" creationId="{00000000-0000-0000-0000-000000000000}"/>
          </ac:spMkLst>
        </pc:spChg>
        <pc:spChg chg="del">
          <ac:chgData name="이성재" userId="ecfef9e4-3ee6-4f49-9535-63153ec3002f" providerId="ADAL" clId="{4B533CCE-D476-4945-BEA6-A4AC1B310CD7}" dt="2022-03-29T07:57:29.025" v="1768" actId="478"/>
          <ac:spMkLst>
            <pc:docMk/>
            <pc:sldMk cId="2841337438" sldId="377"/>
            <ac:spMk id="65" creationId="{00000000-0000-0000-0000-000000000000}"/>
          </ac:spMkLst>
        </pc:spChg>
        <pc:spChg chg="del">
          <ac:chgData name="이성재" userId="ecfef9e4-3ee6-4f49-9535-63153ec3002f" providerId="ADAL" clId="{4B533CCE-D476-4945-BEA6-A4AC1B310CD7}" dt="2022-03-29T07:57:29.025" v="1768" actId="478"/>
          <ac:spMkLst>
            <pc:docMk/>
            <pc:sldMk cId="2841337438" sldId="377"/>
            <ac:spMk id="66" creationId="{00000000-0000-0000-0000-000000000000}"/>
          </ac:spMkLst>
        </pc:spChg>
        <pc:spChg chg="del">
          <ac:chgData name="이성재" userId="ecfef9e4-3ee6-4f49-9535-63153ec3002f" providerId="ADAL" clId="{4B533CCE-D476-4945-BEA6-A4AC1B310CD7}" dt="2022-03-29T07:57:29.025" v="1768" actId="478"/>
          <ac:spMkLst>
            <pc:docMk/>
            <pc:sldMk cId="2841337438" sldId="377"/>
            <ac:spMk id="67" creationId="{00000000-0000-0000-0000-000000000000}"/>
          </ac:spMkLst>
        </pc:spChg>
        <pc:spChg chg="del">
          <ac:chgData name="이성재" userId="ecfef9e4-3ee6-4f49-9535-63153ec3002f" providerId="ADAL" clId="{4B533CCE-D476-4945-BEA6-A4AC1B310CD7}" dt="2022-03-29T07:57:29.025" v="1768" actId="478"/>
          <ac:spMkLst>
            <pc:docMk/>
            <pc:sldMk cId="2841337438" sldId="377"/>
            <ac:spMk id="69" creationId="{00000000-0000-0000-0000-000000000000}"/>
          </ac:spMkLst>
        </pc:spChg>
        <pc:spChg chg="del">
          <ac:chgData name="이성재" userId="ecfef9e4-3ee6-4f49-9535-63153ec3002f" providerId="ADAL" clId="{4B533CCE-D476-4945-BEA6-A4AC1B310CD7}" dt="2022-03-29T07:57:29.025" v="1768" actId="478"/>
          <ac:spMkLst>
            <pc:docMk/>
            <pc:sldMk cId="2841337438" sldId="377"/>
            <ac:spMk id="70" creationId="{00000000-0000-0000-0000-000000000000}"/>
          </ac:spMkLst>
        </pc:spChg>
        <pc:picChg chg="add">
          <ac:chgData name="이성재" userId="ecfef9e4-3ee6-4f49-9535-63153ec3002f" providerId="ADAL" clId="{4B533CCE-D476-4945-BEA6-A4AC1B310CD7}" dt="2022-03-29T07:57:45.948" v="1769" actId="22"/>
          <ac:picMkLst>
            <pc:docMk/>
            <pc:sldMk cId="2841337438" sldId="377"/>
            <ac:picMk id="6" creationId="{34631182-FD25-4DBC-9F4B-A573776950A8}"/>
          </ac:picMkLst>
        </pc:picChg>
        <pc:cxnChg chg="del mod">
          <ac:chgData name="이성재" userId="ecfef9e4-3ee6-4f49-9535-63153ec3002f" providerId="ADAL" clId="{4B533CCE-D476-4945-BEA6-A4AC1B310CD7}" dt="2022-03-29T07:57:29.025" v="1768" actId="478"/>
          <ac:cxnSpMkLst>
            <pc:docMk/>
            <pc:sldMk cId="2841337438" sldId="377"/>
            <ac:cxnSpMk id="34" creationId="{00000000-0000-0000-0000-000000000000}"/>
          </ac:cxnSpMkLst>
        </pc:cxnChg>
        <pc:cxnChg chg="del">
          <ac:chgData name="이성재" userId="ecfef9e4-3ee6-4f49-9535-63153ec3002f" providerId="ADAL" clId="{4B533CCE-D476-4945-BEA6-A4AC1B310CD7}" dt="2022-03-29T07:57:29.025" v="1768" actId="478"/>
          <ac:cxnSpMkLst>
            <pc:docMk/>
            <pc:sldMk cId="2841337438" sldId="377"/>
            <ac:cxnSpMk id="35" creationId="{00000000-0000-0000-0000-000000000000}"/>
          </ac:cxnSpMkLst>
        </pc:cxnChg>
        <pc:cxnChg chg="del mod">
          <ac:chgData name="이성재" userId="ecfef9e4-3ee6-4f49-9535-63153ec3002f" providerId="ADAL" clId="{4B533CCE-D476-4945-BEA6-A4AC1B310CD7}" dt="2022-03-29T07:57:29.025" v="1768" actId="478"/>
          <ac:cxnSpMkLst>
            <pc:docMk/>
            <pc:sldMk cId="2841337438" sldId="377"/>
            <ac:cxnSpMk id="39" creationId="{00000000-0000-0000-0000-000000000000}"/>
          </ac:cxnSpMkLst>
        </pc:cxnChg>
        <pc:cxnChg chg="del">
          <ac:chgData name="이성재" userId="ecfef9e4-3ee6-4f49-9535-63153ec3002f" providerId="ADAL" clId="{4B533CCE-D476-4945-BEA6-A4AC1B310CD7}" dt="2022-03-29T07:57:29.025" v="1768" actId="478"/>
          <ac:cxnSpMkLst>
            <pc:docMk/>
            <pc:sldMk cId="2841337438" sldId="377"/>
            <ac:cxnSpMk id="40" creationId="{00000000-0000-0000-0000-000000000000}"/>
          </ac:cxnSpMkLst>
        </pc:cxnChg>
        <pc:cxnChg chg="del mod">
          <ac:chgData name="이성재" userId="ecfef9e4-3ee6-4f49-9535-63153ec3002f" providerId="ADAL" clId="{4B533CCE-D476-4945-BEA6-A4AC1B310CD7}" dt="2022-03-29T07:57:29.025" v="1768" actId="478"/>
          <ac:cxnSpMkLst>
            <pc:docMk/>
            <pc:sldMk cId="2841337438" sldId="377"/>
            <ac:cxnSpMk id="58" creationId="{00000000-0000-0000-0000-000000000000}"/>
          </ac:cxnSpMkLst>
        </pc:cxnChg>
        <pc:cxnChg chg="del">
          <ac:chgData name="이성재" userId="ecfef9e4-3ee6-4f49-9535-63153ec3002f" providerId="ADAL" clId="{4B533CCE-D476-4945-BEA6-A4AC1B310CD7}" dt="2022-03-29T07:57:29.025" v="1768" actId="478"/>
          <ac:cxnSpMkLst>
            <pc:docMk/>
            <pc:sldMk cId="2841337438" sldId="377"/>
            <ac:cxnSpMk id="59" creationId="{00000000-0000-0000-0000-000000000000}"/>
          </ac:cxnSpMkLst>
        </pc:cxnChg>
        <pc:cxnChg chg="del mod">
          <ac:chgData name="이성재" userId="ecfef9e4-3ee6-4f49-9535-63153ec3002f" providerId="ADAL" clId="{4B533CCE-D476-4945-BEA6-A4AC1B310CD7}" dt="2022-03-29T07:57:29.025" v="1768" actId="478"/>
          <ac:cxnSpMkLst>
            <pc:docMk/>
            <pc:sldMk cId="2841337438" sldId="377"/>
            <ac:cxnSpMk id="62" creationId="{00000000-0000-0000-0000-000000000000}"/>
          </ac:cxnSpMkLst>
        </pc:cxnChg>
        <pc:cxnChg chg="del mod">
          <ac:chgData name="이성재" userId="ecfef9e4-3ee6-4f49-9535-63153ec3002f" providerId="ADAL" clId="{4B533CCE-D476-4945-BEA6-A4AC1B310CD7}" dt="2022-03-29T07:57:29.025" v="1768" actId="478"/>
          <ac:cxnSpMkLst>
            <pc:docMk/>
            <pc:sldMk cId="2841337438" sldId="377"/>
            <ac:cxnSpMk id="63" creationId="{00000000-0000-0000-0000-000000000000}"/>
          </ac:cxnSpMkLst>
        </pc:cxnChg>
      </pc:sldChg>
      <pc:sldChg chg="del">
        <pc:chgData name="이성재" userId="ecfef9e4-3ee6-4f49-9535-63153ec3002f" providerId="ADAL" clId="{4B533CCE-D476-4945-BEA6-A4AC1B310CD7}" dt="2022-03-29T07:38:22.088" v="496" actId="47"/>
        <pc:sldMkLst>
          <pc:docMk/>
          <pc:sldMk cId="3504169446" sldId="377"/>
        </pc:sldMkLst>
      </pc:sldChg>
      <pc:sldChg chg="addSp delSp modSp add mod">
        <pc:chgData name="이성재" userId="ecfef9e4-3ee6-4f49-9535-63153ec3002f" providerId="ADAL" clId="{4B533CCE-D476-4945-BEA6-A4AC1B310CD7}" dt="2022-03-29T08:00:26.517" v="1783" actId="20577"/>
        <pc:sldMkLst>
          <pc:docMk/>
          <pc:sldMk cId="602754357" sldId="378"/>
        </pc:sldMkLst>
        <pc:spChg chg="add mod">
          <ac:chgData name="이성재" userId="ecfef9e4-3ee6-4f49-9535-63153ec3002f" providerId="ADAL" clId="{4B533CCE-D476-4945-BEA6-A4AC1B310CD7}" dt="2022-03-29T08:00:26.517" v="1783" actId="20577"/>
          <ac:spMkLst>
            <pc:docMk/>
            <pc:sldMk cId="602754357" sldId="378"/>
            <ac:spMk id="2" creationId="{DE88AF71-A287-4200-B371-63083791468A}"/>
          </ac:spMkLst>
        </pc:spChg>
        <pc:picChg chg="del">
          <ac:chgData name="이성재" userId="ecfef9e4-3ee6-4f49-9535-63153ec3002f" providerId="ADAL" clId="{4B533CCE-D476-4945-BEA6-A4AC1B310CD7}" dt="2022-03-29T07:57:59.413" v="1781" actId="478"/>
          <ac:picMkLst>
            <pc:docMk/>
            <pc:sldMk cId="602754357" sldId="378"/>
            <ac:picMk id="6" creationId="{34631182-FD25-4DBC-9F4B-A573776950A8}"/>
          </ac:picMkLst>
        </pc:picChg>
      </pc:sldChg>
      <pc:sldChg chg="del">
        <pc:chgData name="이성재" userId="ecfef9e4-3ee6-4f49-9535-63153ec3002f" providerId="ADAL" clId="{4B533CCE-D476-4945-BEA6-A4AC1B310CD7}" dt="2022-03-29T07:38:22.088" v="496" actId="47"/>
        <pc:sldMkLst>
          <pc:docMk/>
          <pc:sldMk cId="4020215797" sldId="378"/>
        </pc:sldMkLst>
      </pc:sldChg>
      <pc:sldChg chg="delSp add mod">
        <pc:chgData name="이성재" userId="ecfef9e4-3ee6-4f49-9535-63153ec3002f" providerId="ADAL" clId="{4B533CCE-D476-4945-BEA6-A4AC1B310CD7}" dt="2022-03-29T07:57:58.460" v="1780" actId="478"/>
        <pc:sldMkLst>
          <pc:docMk/>
          <pc:sldMk cId="644305947" sldId="379"/>
        </pc:sldMkLst>
        <pc:picChg chg="del">
          <ac:chgData name="이성재" userId="ecfef9e4-3ee6-4f49-9535-63153ec3002f" providerId="ADAL" clId="{4B533CCE-D476-4945-BEA6-A4AC1B310CD7}" dt="2022-03-29T07:57:58.460" v="1780" actId="478"/>
          <ac:picMkLst>
            <pc:docMk/>
            <pc:sldMk cId="644305947" sldId="379"/>
            <ac:picMk id="6" creationId="{34631182-FD25-4DBC-9F4B-A573776950A8}"/>
          </ac:picMkLst>
        </pc:picChg>
      </pc:sldChg>
      <pc:sldChg chg="del">
        <pc:chgData name="이성재" userId="ecfef9e4-3ee6-4f49-9535-63153ec3002f" providerId="ADAL" clId="{4B533CCE-D476-4945-BEA6-A4AC1B310CD7}" dt="2022-03-29T07:38:22.088" v="496" actId="47"/>
        <pc:sldMkLst>
          <pc:docMk/>
          <pc:sldMk cId="3358125819" sldId="379"/>
        </pc:sldMkLst>
      </pc:sldChg>
      <pc:sldChg chg="delSp add mod">
        <pc:chgData name="이성재" userId="ecfef9e4-3ee6-4f49-9535-63153ec3002f" providerId="ADAL" clId="{4B533CCE-D476-4945-BEA6-A4AC1B310CD7}" dt="2022-03-29T07:57:57.475" v="1779" actId="478"/>
        <pc:sldMkLst>
          <pc:docMk/>
          <pc:sldMk cId="1779242340" sldId="380"/>
        </pc:sldMkLst>
        <pc:picChg chg="del">
          <ac:chgData name="이성재" userId="ecfef9e4-3ee6-4f49-9535-63153ec3002f" providerId="ADAL" clId="{4B533CCE-D476-4945-BEA6-A4AC1B310CD7}" dt="2022-03-29T07:57:57.475" v="1779" actId="478"/>
          <ac:picMkLst>
            <pc:docMk/>
            <pc:sldMk cId="1779242340" sldId="380"/>
            <ac:picMk id="6" creationId="{34631182-FD25-4DBC-9F4B-A573776950A8}"/>
          </ac:picMkLst>
        </pc:picChg>
      </pc:sldChg>
      <pc:sldChg chg="del">
        <pc:chgData name="이성재" userId="ecfef9e4-3ee6-4f49-9535-63153ec3002f" providerId="ADAL" clId="{4B533CCE-D476-4945-BEA6-A4AC1B310CD7}" dt="2022-03-29T07:38:22.088" v="496" actId="47"/>
        <pc:sldMkLst>
          <pc:docMk/>
          <pc:sldMk cId="1827799836" sldId="380"/>
        </pc:sldMkLst>
      </pc:sldChg>
      <pc:sldChg chg="del">
        <pc:chgData name="이성재" userId="ecfef9e4-3ee6-4f49-9535-63153ec3002f" providerId="ADAL" clId="{4B533CCE-D476-4945-BEA6-A4AC1B310CD7}" dt="2022-03-29T07:38:22.088" v="496" actId="47"/>
        <pc:sldMkLst>
          <pc:docMk/>
          <pc:sldMk cId="3005513148" sldId="381"/>
        </pc:sldMkLst>
      </pc:sldChg>
      <pc:sldChg chg="delSp add mod">
        <pc:chgData name="이성재" userId="ecfef9e4-3ee6-4f49-9535-63153ec3002f" providerId="ADAL" clId="{4B533CCE-D476-4945-BEA6-A4AC1B310CD7}" dt="2022-03-29T07:57:56.367" v="1778" actId="478"/>
        <pc:sldMkLst>
          <pc:docMk/>
          <pc:sldMk cId="3589982391" sldId="381"/>
        </pc:sldMkLst>
        <pc:picChg chg="del">
          <ac:chgData name="이성재" userId="ecfef9e4-3ee6-4f49-9535-63153ec3002f" providerId="ADAL" clId="{4B533CCE-D476-4945-BEA6-A4AC1B310CD7}" dt="2022-03-29T07:57:56.367" v="1778" actId="478"/>
          <ac:picMkLst>
            <pc:docMk/>
            <pc:sldMk cId="3589982391" sldId="381"/>
            <ac:picMk id="6" creationId="{34631182-FD25-4DBC-9F4B-A573776950A8}"/>
          </ac:picMkLst>
        </pc:picChg>
      </pc:sldChg>
      <pc:sldChg chg="del">
        <pc:chgData name="이성재" userId="ecfef9e4-3ee6-4f49-9535-63153ec3002f" providerId="ADAL" clId="{4B533CCE-D476-4945-BEA6-A4AC1B310CD7}" dt="2022-03-29T07:38:22.088" v="496" actId="47"/>
        <pc:sldMkLst>
          <pc:docMk/>
          <pc:sldMk cId="1318207075" sldId="382"/>
        </pc:sldMkLst>
      </pc:sldChg>
      <pc:sldChg chg="delSp add mod">
        <pc:chgData name="이성재" userId="ecfef9e4-3ee6-4f49-9535-63153ec3002f" providerId="ADAL" clId="{4B533CCE-D476-4945-BEA6-A4AC1B310CD7}" dt="2022-03-29T07:57:55.199" v="1777" actId="478"/>
        <pc:sldMkLst>
          <pc:docMk/>
          <pc:sldMk cId="3350802188" sldId="382"/>
        </pc:sldMkLst>
        <pc:picChg chg="del">
          <ac:chgData name="이성재" userId="ecfef9e4-3ee6-4f49-9535-63153ec3002f" providerId="ADAL" clId="{4B533CCE-D476-4945-BEA6-A4AC1B310CD7}" dt="2022-03-29T07:57:55.199" v="1777" actId="478"/>
          <ac:picMkLst>
            <pc:docMk/>
            <pc:sldMk cId="3350802188" sldId="382"/>
            <ac:picMk id="6" creationId="{34631182-FD25-4DBC-9F4B-A573776950A8}"/>
          </ac:picMkLst>
        </pc:picChg>
      </pc:sldChg>
      <pc:sldChg chg="del">
        <pc:chgData name="이성재" userId="ecfef9e4-3ee6-4f49-9535-63153ec3002f" providerId="ADAL" clId="{4B533CCE-D476-4945-BEA6-A4AC1B310CD7}" dt="2022-03-29T07:38:22.088" v="496" actId="47"/>
        <pc:sldMkLst>
          <pc:docMk/>
          <pc:sldMk cId="560674734" sldId="383"/>
        </pc:sldMkLst>
      </pc:sldChg>
      <pc:sldChg chg="delSp add mod">
        <pc:chgData name="이성재" userId="ecfef9e4-3ee6-4f49-9535-63153ec3002f" providerId="ADAL" clId="{4B533CCE-D476-4945-BEA6-A4AC1B310CD7}" dt="2022-03-29T07:57:53.757" v="1776" actId="478"/>
        <pc:sldMkLst>
          <pc:docMk/>
          <pc:sldMk cId="642637628" sldId="383"/>
        </pc:sldMkLst>
        <pc:picChg chg="del">
          <ac:chgData name="이성재" userId="ecfef9e4-3ee6-4f49-9535-63153ec3002f" providerId="ADAL" clId="{4B533CCE-D476-4945-BEA6-A4AC1B310CD7}" dt="2022-03-29T07:57:53.757" v="1776" actId="478"/>
          <ac:picMkLst>
            <pc:docMk/>
            <pc:sldMk cId="642637628" sldId="383"/>
            <ac:picMk id="6" creationId="{34631182-FD25-4DBC-9F4B-A573776950A8}"/>
          </ac:picMkLst>
        </pc:picChg>
      </pc:sldChg>
      <pc:sldChg chg="del">
        <pc:chgData name="이성재" userId="ecfef9e4-3ee6-4f49-9535-63153ec3002f" providerId="ADAL" clId="{4B533CCE-D476-4945-BEA6-A4AC1B310CD7}" dt="2022-03-29T07:38:22.088" v="496" actId="47"/>
        <pc:sldMkLst>
          <pc:docMk/>
          <pc:sldMk cId="1863071720" sldId="384"/>
        </pc:sldMkLst>
      </pc:sldChg>
      <pc:sldChg chg="del">
        <pc:chgData name="이성재" userId="ecfef9e4-3ee6-4f49-9535-63153ec3002f" providerId="ADAL" clId="{4B533CCE-D476-4945-BEA6-A4AC1B310CD7}" dt="2022-03-29T07:38:22.088" v="496" actId="47"/>
        <pc:sldMkLst>
          <pc:docMk/>
          <pc:sldMk cId="1972179684" sldId="385"/>
        </pc:sldMkLst>
      </pc:sldChg>
      <pc:sldChg chg="del">
        <pc:chgData name="이성재" userId="ecfef9e4-3ee6-4f49-9535-63153ec3002f" providerId="ADAL" clId="{4B533CCE-D476-4945-BEA6-A4AC1B310CD7}" dt="2022-03-29T07:38:22.088" v="496" actId="47"/>
        <pc:sldMkLst>
          <pc:docMk/>
          <pc:sldMk cId="859541597" sldId="386"/>
        </pc:sldMkLst>
      </pc:sldChg>
      <pc:sldChg chg="del">
        <pc:chgData name="이성재" userId="ecfef9e4-3ee6-4f49-9535-63153ec3002f" providerId="ADAL" clId="{4B533CCE-D476-4945-BEA6-A4AC1B310CD7}" dt="2022-03-29T07:38:22.088" v="496" actId="47"/>
        <pc:sldMkLst>
          <pc:docMk/>
          <pc:sldMk cId="1060421574" sldId="387"/>
        </pc:sldMkLst>
      </pc:sldChg>
    </pc:docChg>
  </pc:docChgLst>
  <pc:docChgLst>
    <pc:chgData name="이성재" userId="ecfef9e4-3ee6-4f49-9535-63153ec3002f" providerId="ADAL" clId="{D21BD0BB-037B-4594-BED2-A0C6C0E9F2DF}"/>
    <pc:docChg chg="undo custSel addSld delSld modSld sldOrd">
      <pc:chgData name="이성재" userId="ecfef9e4-3ee6-4f49-9535-63153ec3002f" providerId="ADAL" clId="{D21BD0BB-037B-4594-BED2-A0C6C0E9F2DF}" dt="2022-03-24T06:52:28.851" v="36964" actId="6549"/>
      <pc:docMkLst>
        <pc:docMk/>
      </pc:docMkLst>
      <pc:sldChg chg="delSp modSp add del mod delAnim modNotesTx">
        <pc:chgData name="이성재" userId="ecfef9e4-3ee6-4f49-9535-63153ec3002f" providerId="ADAL" clId="{D21BD0BB-037B-4594-BED2-A0C6C0E9F2DF}" dt="2022-03-24T06:52:28.851" v="36964" actId="6549"/>
        <pc:sldMkLst>
          <pc:docMk/>
          <pc:sldMk cId="545826514" sldId="256"/>
        </pc:sldMkLst>
        <pc:spChg chg="mod">
          <ac:chgData name="이성재" userId="ecfef9e4-3ee6-4f49-9535-63153ec3002f" providerId="ADAL" clId="{D21BD0BB-037B-4594-BED2-A0C6C0E9F2DF}" dt="2022-03-24T01:54:51.415" v="4068" actId="20577"/>
          <ac:spMkLst>
            <pc:docMk/>
            <pc:sldMk cId="545826514" sldId="256"/>
            <ac:spMk id="3" creationId="{49B2AE53-0AE5-41A5-ADB5-289918283DBA}"/>
          </ac:spMkLst>
        </pc:spChg>
        <pc:picChg chg="del">
          <ac:chgData name="이성재" userId="ecfef9e4-3ee6-4f49-9535-63153ec3002f" providerId="ADAL" clId="{D21BD0BB-037B-4594-BED2-A0C6C0E9F2DF}" dt="2022-03-24T02:04:59.804" v="5075" actId="478"/>
          <ac:picMkLst>
            <pc:docMk/>
            <pc:sldMk cId="545826514" sldId="256"/>
            <ac:picMk id="6" creationId="{00000000-0000-0000-0000-000000000000}"/>
          </ac:picMkLst>
        </pc:picChg>
      </pc:sldChg>
      <pc:sldChg chg="addSp delSp modSp add mod delAnim modNotesTx">
        <pc:chgData name="이성재" userId="ecfef9e4-3ee6-4f49-9535-63153ec3002f" providerId="ADAL" clId="{D21BD0BB-037B-4594-BED2-A0C6C0E9F2DF}" dt="2022-03-24T02:08:26.746" v="5745" actId="13822"/>
        <pc:sldMkLst>
          <pc:docMk/>
          <pc:sldMk cId="3520839969" sldId="258"/>
        </pc:sldMkLst>
        <pc:spChg chg="mod">
          <ac:chgData name="이성재" userId="ecfef9e4-3ee6-4f49-9535-63153ec3002f" providerId="ADAL" clId="{D21BD0BB-037B-4594-BED2-A0C6C0E9F2DF}" dt="2022-03-24T01:55:04.105" v="4070" actId="20577"/>
          <ac:spMkLst>
            <pc:docMk/>
            <pc:sldMk cId="3520839969" sldId="258"/>
            <ac:spMk id="3" creationId="{49B2AE53-0AE5-41A5-ADB5-289918283DBA}"/>
          </ac:spMkLst>
        </pc:spChg>
        <pc:spChg chg="mod">
          <ac:chgData name="이성재" userId="ecfef9e4-3ee6-4f49-9535-63153ec3002f" providerId="ADAL" clId="{D21BD0BB-037B-4594-BED2-A0C6C0E9F2DF}" dt="2022-03-24T02:07:31.524" v="5741" actId="113"/>
          <ac:spMkLst>
            <pc:docMk/>
            <pc:sldMk cId="3520839969" sldId="258"/>
            <ac:spMk id="5" creationId="{B9BD9252-CE10-4B78-9527-6AA884A36487}"/>
          </ac:spMkLst>
        </pc:spChg>
        <pc:spChg chg="add mod">
          <ac:chgData name="이성재" userId="ecfef9e4-3ee6-4f49-9535-63153ec3002f" providerId="ADAL" clId="{D21BD0BB-037B-4594-BED2-A0C6C0E9F2DF}" dt="2022-03-24T02:08:26.746" v="5745" actId="13822"/>
          <ac:spMkLst>
            <pc:docMk/>
            <pc:sldMk cId="3520839969" sldId="258"/>
            <ac:spMk id="7" creationId="{891A5EF6-72BE-45C9-B27C-6197FAE888FA}"/>
          </ac:spMkLst>
        </pc:spChg>
        <pc:picChg chg="del">
          <ac:chgData name="이성재" userId="ecfef9e4-3ee6-4f49-9535-63153ec3002f" providerId="ADAL" clId="{D21BD0BB-037B-4594-BED2-A0C6C0E9F2DF}" dt="2022-03-24T02:07:16.952" v="5737" actId="478"/>
          <ac:picMkLst>
            <pc:docMk/>
            <pc:sldMk cId="3520839969" sldId="258"/>
            <ac:picMk id="6" creationId="{00000000-0000-0000-0000-000000000000}"/>
          </ac:picMkLst>
        </pc:picChg>
      </pc:sldChg>
      <pc:sldChg chg="delSp modSp add del mod delAnim modNotesTx">
        <pc:chgData name="이성재" userId="ecfef9e4-3ee6-4f49-9535-63153ec3002f" providerId="ADAL" clId="{D21BD0BB-037B-4594-BED2-A0C6C0E9F2DF}" dt="2022-03-24T02:40:01.945" v="8542" actId="47"/>
        <pc:sldMkLst>
          <pc:docMk/>
          <pc:sldMk cId="4293173543" sldId="259"/>
        </pc:sldMkLst>
        <pc:spChg chg="mod">
          <ac:chgData name="이성재" userId="ecfef9e4-3ee6-4f49-9535-63153ec3002f" providerId="ADAL" clId="{D21BD0BB-037B-4594-BED2-A0C6C0E9F2DF}" dt="2022-03-24T02:39:34.096" v="8540" actId="1076"/>
          <ac:spMkLst>
            <pc:docMk/>
            <pc:sldMk cId="4293173543" sldId="259"/>
            <ac:spMk id="2" creationId="{00000000-0000-0000-0000-000000000000}"/>
          </ac:spMkLst>
        </pc:spChg>
        <pc:spChg chg="mod">
          <ac:chgData name="이성재" userId="ecfef9e4-3ee6-4f49-9535-63153ec3002f" providerId="ADAL" clId="{D21BD0BB-037B-4594-BED2-A0C6C0E9F2DF}" dt="2022-03-24T01:55:08.490" v="4072" actId="20577"/>
          <ac:spMkLst>
            <pc:docMk/>
            <pc:sldMk cId="4293173543" sldId="259"/>
            <ac:spMk id="3" creationId="{49B2AE53-0AE5-41A5-ADB5-289918283DBA}"/>
          </ac:spMkLst>
        </pc:spChg>
        <pc:spChg chg="mod">
          <ac:chgData name="이성재" userId="ecfef9e4-3ee6-4f49-9535-63153ec3002f" providerId="ADAL" clId="{D21BD0BB-037B-4594-BED2-A0C6C0E9F2DF}" dt="2022-03-24T02:39:34.096" v="8540" actId="1076"/>
          <ac:spMkLst>
            <pc:docMk/>
            <pc:sldMk cId="4293173543" sldId="259"/>
            <ac:spMk id="6" creationId="{00000000-0000-0000-0000-000000000000}"/>
          </ac:spMkLst>
        </pc:spChg>
        <pc:spChg chg="mod">
          <ac:chgData name="이성재" userId="ecfef9e4-3ee6-4f49-9535-63153ec3002f" providerId="ADAL" clId="{D21BD0BB-037B-4594-BED2-A0C6C0E9F2DF}" dt="2022-03-24T02:39:34.096" v="8540" actId="1076"/>
          <ac:spMkLst>
            <pc:docMk/>
            <pc:sldMk cId="4293173543" sldId="259"/>
            <ac:spMk id="25" creationId="{00000000-0000-0000-0000-000000000000}"/>
          </ac:spMkLst>
        </pc:spChg>
        <pc:spChg chg="mod">
          <ac:chgData name="이성재" userId="ecfef9e4-3ee6-4f49-9535-63153ec3002f" providerId="ADAL" clId="{D21BD0BB-037B-4594-BED2-A0C6C0E9F2DF}" dt="2022-03-24T02:39:34.096" v="8540" actId="1076"/>
          <ac:spMkLst>
            <pc:docMk/>
            <pc:sldMk cId="4293173543" sldId="259"/>
            <ac:spMk id="28" creationId="{00000000-0000-0000-0000-000000000000}"/>
          </ac:spMkLst>
        </pc:spChg>
        <pc:spChg chg="mod">
          <ac:chgData name="이성재" userId="ecfef9e4-3ee6-4f49-9535-63153ec3002f" providerId="ADAL" clId="{D21BD0BB-037B-4594-BED2-A0C6C0E9F2DF}" dt="2022-03-24T02:39:34.096" v="8540" actId="1076"/>
          <ac:spMkLst>
            <pc:docMk/>
            <pc:sldMk cId="4293173543" sldId="259"/>
            <ac:spMk id="29" creationId="{00000000-0000-0000-0000-000000000000}"/>
          </ac:spMkLst>
        </pc:spChg>
        <pc:spChg chg="del">
          <ac:chgData name="이성재" userId="ecfef9e4-3ee6-4f49-9535-63153ec3002f" providerId="ADAL" clId="{D21BD0BB-037B-4594-BED2-A0C6C0E9F2DF}" dt="2022-03-24T02:39:27.187" v="8538" actId="478"/>
          <ac:spMkLst>
            <pc:docMk/>
            <pc:sldMk cId="4293173543" sldId="259"/>
            <ac:spMk id="30" creationId="{00000000-0000-0000-0000-000000000000}"/>
          </ac:spMkLst>
        </pc:spChg>
        <pc:spChg chg="mod">
          <ac:chgData name="이성재" userId="ecfef9e4-3ee6-4f49-9535-63153ec3002f" providerId="ADAL" clId="{D21BD0BB-037B-4594-BED2-A0C6C0E9F2DF}" dt="2022-03-24T02:39:34.096" v="8540" actId="1076"/>
          <ac:spMkLst>
            <pc:docMk/>
            <pc:sldMk cId="4293173543" sldId="259"/>
            <ac:spMk id="42" creationId="{00000000-0000-0000-0000-000000000000}"/>
          </ac:spMkLst>
        </pc:spChg>
        <pc:spChg chg="mod">
          <ac:chgData name="이성재" userId="ecfef9e4-3ee6-4f49-9535-63153ec3002f" providerId="ADAL" clId="{D21BD0BB-037B-4594-BED2-A0C6C0E9F2DF}" dt="2022-03-24T02:39:34.096" v="8540" actId="1076"/>
          <ac:spMkLst>
            <pc:docMk/>
            <pc:sldMk cId="4293173543" sldId="259"/>
            <ac:spMk id="43" creationId="{00000000-0000-0000-0000-000000000000}"/>
          </ac:spMkLst>
        </pc:spChg>
        <pc:spChg chg="mod">
          <ac:chgData name="이성재" userId="ecfef9e4-3ee6-4f49-9535-63153ec3002f" providerId="ADAL" clId="{D21BD0BB-037B-4594-BED2-A0C6C0E9F2DF}" dt="2022-03-24T02:39:34.096" v="8540" actId="1076"/>
          <ac:spMkLst>
            <pc:docMk/>
            <pc:sldMk cId="4293173543" sldId="259"/>
            <ac:spMk id="44" creationId="{00000000-0000-0000-0000-000000000000}"/>
          </ac:spMkLst>
        </pc:spChg>
        <pc:spChg chg="mod">
          <ac:chgData name="이성재" userId="ecfef9e4-3ee6-4f49-9535-63153ec3002f" providerId="ADAL" clId="{D21BD0BB-037B-4594-BED2-A0C6C0E9F2DF}" dt="2022-03-24T02:39:34.096" v="8540" actId="1076"/>
          <ac:spMkLst>
            <pc:docMk/>
            <pc:sldMk cId="4293173543" sldId="259"/>
            <ac:spMk id="47" creationId="{00000000-0000-0000-0000-000000000000}"/>
          </ac:spMkLst>
        </pc:spChg>
        <pc:spChg chg="mod">
          <ac:chgData name="이성재" userId="ecfef9e4-3ee6-4f49-9535-63153ec3002f" providerId="ADAL" clId="{D21BD0BB-037B-4594-BED2-A0C6C0E9F2DF}" dt="2022-03-24T02:39:34.096" v="8540" actId="1076"/>
          <ac:spMkLst>
            <pc:docMk/>
            <pc:sldMk cId="4293173543" sldId="259"/>
            <ac:spMk id="53" creationId="{00000000-0000-0000-0000-000000000000}"/>
          </ac:spMkLst>
        </pc:spChg>
        <pc:spChg chg="mod">
          <ac:chgData name="이성재" userId="ecfef9e4-3ee6-4f49-9535-63153ec3002f" providerId="ADAL" clId="{D21BD0BB-037B-4594-BED2-A0C6C0E9F2DF}" dt="2022-03-24T02:39:34.096" v="8540" actId="1076"/>
          <ac:spMkLst>
            <pc:docMk/>
            <pc:sldMk cId="4293173543" sldId="259"/>
            <ac:spMk id="54" creationId="{00000000-0000-0000-0000-000000000000}"/>
          </ac:spMkLst>
        </pc:spChg>
        <pc:spChg chg="mod">
          <ac:chgData name="이성재" userId="ecfef9e4-3ee6-4f49-9535-63153ec3002f" providerId="ADAL" clId="{D21BD0BB-037B-4594-BED2-A0C6C0E9F2DF}" dt="2022-03-24T02:39:34.096" v="8540" actId="1076"/>
          <ac:spMkLst>
            <pc:docMk/>
            <pc:sldMk cId="4293173543" sldId="259"/>
            <ac:spMk id="55" creationId="{00000000-0000-0000-0000-000000000000}"/>
          </ac:spMkLst>
        </pc:spChg>
        <pc:spChg chg="del">
          <ac:chgData name="이성재" userId="ecfef9e4-3ee6-4f49-9535-63153ec3002f" providerId="ADAL" clId="{D21BD0BB-037B-4594-BED2-A0C6C0E9F2DF}" dt="2022-03-24T02:39:29.447" v="8539" actId="478"/>
          <ac:spMkLst>
            <pc:docMk/>
            <pc:sldMk cId="4293173543" sldId="259"/>
            <ac:spMk id="56" creationId="{00000000-0000-0000-0000-000000000000}"/>
          </ac:spMkLst>
        </pc:spChg>
        <pc:spChg chg="mod">
          <ac:chgData name="이성재" userId="ecfef9e4-3ee6-4f49-9535-63153ec3002f" providerId="ADAL" clId="{D21BD0BB-037B-4594-BED2-A0C6C0E9F2DF}" dt="2022-03-24T02:39:38.066" v="8541" actId="20577"/>
          <ac:spMkLst>
            <pc:docMk/>
            <pc:sldMk cId="4293173543" sldId="259"/>
            <ac:spMk id="57" creationId="{B9BD9252-CE10-4B78-9527-6AA884A36487}"/>
          </ac:spMkLst>
        </pc:spChg>
        <pc:picChg chg="del">
          <ac:chgData name="이성재" userId="ecfef9e4-3ee6-4f49-9535-63153ec3002f" providerId="ADAL" clId="{D21BD0BB-037B-4594-BED2-A0C6C0E9F2DF}" dt="2022-03-24T02:08:38.883" v="5746" actId="478"/>
          <ac:picMkLst>
            <pc:docMk/>
            <pc:sldMk cId="4293173543" sldId="259"/>
            <ac:picMk id="4" creationId="{00000000-0000-0000-0000-000000000000}"/>
          </ac:picMkLst>
        </pc:picChg>
        <pc:cxnChg chg="mod">
          <ac:chgData name="이성재" userId="ecfef9e4-3ee6-4f49-9535-63153ec3002f" providerId="ADAL" clId="{D21BD0BB-037B-4594-BED2-A0C6C0E9F2DF}" dt="2022-03-24T02:39:34.096" v="8540" actId="1076"/>
          <ac:cxnSpMkLst>
            <pc:docMk/>
            <pc:sldMk cId="4293173543" sldId="259"/>
            <ac:cxnSpMk id="8" creationId="{00000000-0000-0000-0000-000000000000}"/>
          </ac:cxnSpMkLst>
        </pc:cxnChg>
        <pc:cxnChg chg="mod">
          <ac:chgData name="이성재" userId="ecfef9e4-3ee6-4f49-9535-63153ec3002f" providerId="ADAL" clId="{D21BD0BB-037B-4594-BED2-A0C6C0E9F2DF}" dt="2022-03-24T02:39:34.096" v="8540" actId="1076"/>
          <ac:cxnSpMkLst>
            <pc:docMk/>
            <pc:sldMk cId="4293173543" sldId="259"/>
            <ac:cxnSpMk id="31" creationId="{00000000-0000-0000-0000-000000000000}"/>
          </ac:cxnSpMkLst>
        </pc:cxnChg>
        <pc:cxnChg chg="mod">
          <ac:chgData name="이성재" userId="ecfef9e4-3ee6-4f49-9535-63153ec3002f" providerId="ADAL" clId="{D21BD0BB-037B-4594-BED2-A0C6C0E9F2DF}" dt="2022-03-24T02:39:34.096" v="8540" actId="1076"/>
          <ac:cxnSpMkLst>
            <pc:docMk/>
            <pc:sldMk cId="4293173543" sldId="259"/>
            <ac:cxnSpMk id="33" creationId="{00000000-0000-0000-0000-000000000000}"/>
          </ac:cxnSpMkLst>
        </pc:cxnChg>
        <pc:cxnChg chg="del">
          <ac:chgData name="이성재" userId="ecfef9e4-3ee6-4f49-9535-63153ec3002f" providerId="ADAL" clId="{D21BD0BB-037B-4594-BED2-A0C6C0E9F2DF}" dt="2022-03-24T02:39:27.187" v="8538" actId="478"/>
          <ac:cxnSpMkLst>
            <pc:docMk/>
            <pc:sldMk cId="4293173543" sldId="259"/>
            <ac:cxnSpMk id="34" creationId="{00000000-0000-0000-0000-000000000000}"/>
          </ac:cxnSpMkLst>
        </pc:cxnChg>
        <pc:cxnChg chg="mod">
          <ac:chgData name="이성재" userId="ecfef9e4-3ee6-4f49-9535-63153ec3002f" providerId="ADAL" clId="{D21BD0BB-037B-4594-BED2-A0C6C0E9F2DF}" dt="2022-03-24T02:39:34.096" v="8540" actId="1076"/>
          <ac:cxnSpMkLst>
            <pc:docMk/>
            <pc:sldMk cId="4293173543" sldId="259"/>
            <ac:cxnSpMk id="36" creationId="{00000000-0000-0000-0000-000000000000}"/>
          </ac:cxnSpMkLst>
        </pc:cxnChg>
        <pc:cxnChg chg="mod">
          <ac:chgData name="이성재" userId="ecfef9e4-3ee6-4f49-9535-63153ec3002f" providerId="ADAL" clId="{D21BD0BB-037B-4594-BED2-A0C6C0E9F2DF}" dt="2022-03-24T02:39:34.096" v="8540" actId="1076"/>
          <ac:cxnSpMkLst>
            <pc:docMk/>
            <pc:sldMk cId="4293173543" sldId="259"/>
            <ac:cxnSpMk id="39" creationId="{00000000-0000-0000-0000-000000000000}"/>
          </ac:cxnSpMkLst>
        </pc:cxnChg>
        <pc:cxnChg chg="mod">
          <ac:chgData name="이성재" userId="ecfef9e4-3ee6-4f49-9535-63153ec3002f" providerId="ADAL" clId="{D21BD0BB-037B-4594-BED2-A0C6C0E9F2DF}" dt="2022-03-24T02:39:34.096" v="8540" actId="1076"/>
          <ac:cxnSpMkLst>
            <pc:docMk/>
            <pc:sldMk cId="4293173543" sldId="259"/>
            <ac:cxnSpMk id="50" creationId="{00000000-0000-0000-0000-000000000000}"/>
          </ac:cxnSpMkLst>
        </pc:cxnChg>
        <pc:cxnChg chg="mod">
          <ac:chgData name="이성재" userId="ecfef9e4-3ee6-4f49-9535-63153ec3002f" providerId="ADAL" clId="{D21BD0BB-037B-4594-BED2-A0C6C0E9F2DF}" dt="2022-03-24T02:39:34.096" v="8540" actId="1076"/>
          <ac:cxnSpMkLst>
            <pc:docMk/>
            <pc:sldMk cId="4293173543" sldId="259"/>
            <ac:cxnSpMk id="51" creationId="{00000000-0000-0000-0000-000000000000}"/>
          </ac:cxnSpMkLst>
        </pc:cxnChg>
        <pc:cxnChg chg="del">
          <ac:chgData name="이성재" userId="ecfef9e4-3ee6-4f49-9535-63153ec3002f" providerId="ADAL" clId="{D21BD0BB-037B-4594-BED2-A0C6C0E9F2DF}" dt="2022-03-24T02:39:27.187" v="8538" actId="478"/>
          <ac:cxnSpMkLst>
            <pc:docMk/>
            <pc:sldMk cId="4293173543" sldId="259"/>
            <ac:cxnSpMk id="52" creationId="{00000000-0000-0000-0000-000000000000}"/>
          </ac:cxnSpMkLst>
        </pc:cxnChg>
      </pc:sldChg>
      <pc:sldChg chg="addSp delSp modSp mod modNotesTx">
        <pc:chgData name="이성재" userId="ecfef9e4-3ee6-4f49-9535-63153ec3002f" providerId="ADAL" clId="{D21BD0BB-037B-4594-BED2-A0C6C0E9F2DF}" dt="2022-03-24T01:59:56.428" v="4290" actId="6549"/>
        <pc:sldMkLst>
          <pc:docMk/>
          <pc:sldMk cId="3506825569" sldId="260"/>
        </pc:sldMkLst>
        <pc:spChg chg="mod">
          <ac:chgData name="이성재" userId="ecfef9e4-3ee6-4f49-9535-63153ec3002f" providerId="ADAL" clId="{D21BD0BB-037B-4594-BED2-A0C6C0E9F2DF}" dt="2022-03-24T01:19:49.164" v="1322" actId="1037"/>
          <ac:spMkLst>
            <pc:docMk/>
            <pc:sldMk cId="3506825569" sldId="260"/>
            <ac:spMk id="15" creationId="{F9C8B2A0-951D-4AB5-B3B5-033EF39A4DF2}"/>
          </ac:spMkLst>
        </pc:spChg>
        <pc:spChg chg="mod">
          <ac:chgData name="이성재" userId="ecfef9e4-3ee6-4f49-9535-63153ec3002f" providerId="ADAL" clId="{D21BD0BB-037B-4594-BED2-A0C6C0E9F2DF}" dt="2022-03-24T01:12:18.831" v="11" actId="1076"/>
          <ac:spMkLst>
            <pc:docMk/>
            <pc:sldMk cId="3506825569" sldId="260"/>
            <ac:spMk id="16" creationId="{34A016DF-52D5-4A77-8D51-5CE1E679B36F}"/>
          </ac:spMkLst>
        </pc:spChg>
        <pc:spChg chg="mod">
          <ac:chgData name="이성재" userId="ecfef9e4-3ee6-4f49-9535-63153ec3002f" providerId="ADAL" clId="{D21BD0BB-037B-4594-BED2-A0C6C0E9F2DF}" dt="2022-03-24T01:15:17.198" v="64" actId="1076"/>
          <ac:spMkLst>
            <pc:docMk/>
            <pc:sldMk cId="3506825569" sldId="260"/>
            <ac:spMk id="22" creationId="{FC316EB6-EB79-4366-B917-DFAB8A42A5E5}"/>
          </ac:spMkLst>
        </pc:spChg>
        <pc:spChg chg="mod">
          <ac:chgData name="이성재" userId="ecfef9e4-3ee6-4f49-9535-63153ec3002f" providerId="ADAL" clId="{D21BD0BB-037B-4594-BED2-A0C6C0E9F2DF}" dt="2022-03-24T01:14:17.176" v="53" actId="20577"/>
          <ac:spMkLst>
            <pc:docMk/>
            <pc:sldMk cId="3506825569" sldId="260"/>
            <ac:spMk id="23" creationId="{29AD863B-54FD-45F8-BDB0-2B6C184C852D}"/>
          </ac:spMkLst>
        </pc:spChg>
        <pc:spChg chg="mod">
          <ac:chgData name="이성재" userId="ecfef9e4-3ee6-4f49-9535-63153ec3002f" providerId="ADAL" clId="{D21BD0BB-037B-4594-BED2-A0C6C0E9F2DF}" dt="2022-03-24T01:14:11.616" v="43" actId="20577"/>
          <ac:spMkLst>
            <pc:docMk/>
            <pc:sldMk cId="3506825569" sldId="260"/>
            <ac:spMk id="24" creationId="{89C056C7-3D6F-4E3B-BB94-F8D92E6A6664}"/>
          </ac:spMkLst>
        </pc:spChg>
        <pc:spChg chg="add mod">
          <ac:chgData name="이성재" userId="ecfef9e4-3ee6-4f49-9535-63153ec3002f" providerId="ADAL" clId="{D21BD0BB-037B-4594-BED2-A0C6C0E9F2DF}" dt="2022-03-24T01:17:19.216" v="561" actId="313"/>
          <ac:spMkLst>
            <pc:docMk/>
            <pc:sldMk cId="3506825569" sldId="260"/>
            <ac:spMk id="25" creationId="{5D53E146-9787-47EB-8B8E-6C8F499A3E20}"/>
          </ac:spMkLst>
        </pc:spChg>
        <pc:picChg chg="add mod">
          <ac:chgData name="이성재" userId="ecfef9e4-3ee6-4f49-9535-63153ec3002f" providerId="ADAL" clId="{D21BD0BB-037B-4594-BED2-A0C6C0E9F2DF}" dt="2022-03-24T01:15:20.660" v="65" actId="1076"/>
          <ac:picMkLst>
            <pc:docMk/>
            <pc:sldMk cId="3506825569" sldId="260"/>
            <ac:picMk id="2" creationId="{835C8F3B-6EFF-4D2A-B8E4-2295B56924F1}"/>
          </ac:picMkLst>
        </pc:picChg>
        <pc:picChg chg="add mod">
          <ac:chgData name="이성재" userId="ecfef9e4-3ee6-4f49-9535-63153ec3002f" providerId="ADAL" clId="{D21BD0BB-037B-4594-BED2-A0C6C0E9F2DF}" dt="2022-03-24T01:15:14.807" v="63" actId="1076"/>
          <ac:picMkLst>
            <pc:docMk/>
            <pc:sldMk cId="3506825569" sldId="260"/>
            <ac:picMk id="1026" creationId="{7FB3955A-9524-449E-910C-6B1C3C5ACC40}"/>
          </ac:picMkLst>
        </pc:picChg>
        <pc:picChg chg="add del">
          <ac:chgData name="이성재" userId="ecfef9e4-3ee6-4f49-9535-63153ec3002f" providerId="ADAL" clId="{D21BD0BB-037B-4594-BED2-A0C6C0E9F2DF}" dt="2022-03-24T01:12:11.519" v="6"/>
          <ac:picMkLst>
            <pc:docMk/>
            <pc:sldMk cId="3506825569" sldId="260"/>
            <ac:picMk id="1028" creationId="{7672D5F2-B4DD-4B3D-B6FD-5972265A0DEA}"/>
          </ac:picMkLst>
        </pc:picChg>
        <pc:picChg chg="add mod">
          <ac:chgData name="이성재" userId="ecfef9e4-3ee6-4f49-9535-63153ec3002f" providerId="ADAL" clId="{D21BD0BB-037B-4594-BED2-A0C6C0E9F2DF}" dt="2022-03-24T01:15:12.904" v="62" actId="1076"/>
          <ac:picMkLst>
            <pc:docMk/>
            <pc:sldMk cId="3506825569" sldId="260"/>
            <ac:picMk id="1030" creationId="{47345FFD-8071-4DEC-BDD3-3A7AC9422216}"/>
          </ac:picMkLst>
        </pc:picChg>
        <pc:picChg chg="add mod">
          <ac:chgData name="이성재" userId="ecfef9e4-3ee6-4f49-9535-63153ec3002f" providerId="ADAL" clId="{D21BD0BB-037B-4594-BED2-A0C6C0E9F2DF}" dt="2022-03-24T01:14:35.354" v="56" actId="1076"/>
          <ac:picMkLst>
            <pc:docMk/>
            <pc:sldMk cId="3506825569" sldId="260"/>
            <ac:picMk id="1032" creationId="{9FF5BEAE-4B69-4D27-9A0F-B2C68EBEB4E9}"/>
          </ac:picMkLst>
        </pc:picChg>
        <pc:picChg chg="add mod">
          <ac:chgData name="이성재" userId="ecfef9e4-3ee6-4f49-9535-63153ec3002f" providerId="ADAL" clId="{D21BD0BB-037B-4594-BED2-A0C6C0E9F2DF}" dt="2022-03-24T01:15:11.108" v="61" actId="1076"/>
          <ac:picMkLst>
            <pc:docMk/>
            <pc:sldMk cId="3506825569" sldId="260"/>
            <ac:picMk id="1034" creationId="{CA742CE9-F27C-41B2-951F-07A43094AC01}"/>
          </ac:picMkLst>
        </pc:picChg>
      </pc:sldChg>
      <pc:sldChg chg="delSp modSp add mod delAnim modNotesTx">
        <pc:chgData name="이성재" userId="ecfef9e4-3ee6-4f49-9535-63153ec3002f" providerId="ADAL" clId="{D21BD0BB-037B-4594-BED2-A0C6C0E9F2DF}" dt="2022-03-24T02:29:21.810" v="7730" actId="20577"/>
        <pc:sldMkLst>
          <pc:docMk/>
          <pc:sldMk cId="1736962986" sldId="261"/>
        </pc:sldMkLst>
        <pc:spChg chg="mod">
          <ac:chgData name="이성재" userId="ecfef9e4-3ee6-4f49-9535-63153ec3002f" providerId="ADAL" clId="{D21BD0BB-037B-4594-BED2-A0C6C0E9F2DF}" dt="2022-03-24T01:55:15.004" v="4076" actId="20577"/>
          <ac:spMkLst>
            <pc:docMk/>
            <pc:sldMk cId="1736962986" sldId="261"/>
            <ac:spMk id="3" creationId="{49B2AE53-0AE5-41A5-ADB5-289918283DBA}"/>
          </ac:spMkLst>
        </pc:spChg>
        <pc:picChg chg="del">
          <ac:chgData name="이성재" userId="ecfef9e4-3ee6-4f49-9535-63153ec3002f" providerId="ADAL" clId="{D21BD0BB-037B-4594-BED2-A0C6C0E9F2DF}" dt="2022-03-24T02:09:00.699" v="5748" actId="478"/>
          <ac:picMkLst>
            <pc:docMk/>
            <pc:sldMk cId="1736962986" sldId="261"/>
            <ac:picMk id="6" creationId="{00000000-0000-0000-0000-000000000000}"/>
          </ac:picMkLst>
        </pc:picChg>
      </pc:sldChg>
      <pc:sldChg chg="addSp delSp modSp add mod delAnim modNotesTx">
        <pc:chgData name="이성재" userId="ecfef9e4-3ee6-4f49-9535-63153ec3002f" providerId="ADAL" clId="{D21BD0BB-037B-4594-BED2-A0C6C0E9F2DF}" dt="2022-03-24T02:32:24.178" v="8532" actId="20577"/>
        <pc:sldMkLst>
          <pc:docMk/>
          <pc:sldMk cId="3639786935" sldId="262"/>
        </pc:sldMkLst>
        <pc:spChg chg="mod">
          <ac:chgData name="이성재" userId="ecfef9e4-3ee6-4f49-9535-63153ec3002f" providerId="ADAL" clId="{D21BD0BB-037B-4594-BED2-A0C6C0E9F2DF}" dt="2022-03-24T01:55:18.587" v="4078" actId="20577"/>
          <ac:spMkLst>
            <pc:docMk/>
            <pc:sldMk cId="3639786935" sldId="262"/>
            <ac:spMk id="3" creationId="{49B2AE53-0AE5-41A5-ADB5-289918283DBA}"/>
          </ac:spMkLst>
        </pc:spChg>
        <pc:picChg chg="del">
          <ac:chgData name="이성재" userId="ecfef9e4-3ee6-4f49-9535-63153ec3002f" providerId="ADAL" clId="{D21BD0BB-037B-4594-BED2-A0C6C0E9F2DF}" dt="2022-03-24T02:09:02.527" v="5749" actId="478"/>
          <ac:picMkLst>
            <pc:docMk/>
            <pc:sldMk cId="3639786935" sldId="262"/>
            <ac:picMk id="2" creationId="{00000000-0000-0000-0000-000000000000}"/>
          </ac:picMkLst>
        </pc:picChg>
        <pc:picChg chg="add mod">
          <ac:chgData name="이성재" userId="ecfef9e4-3ee6-4f49-9535-63153ec3002f" providerId="ADAL" clId="{D21BD0BB-037B-4594-BED2-A0C6C0E9F2DF}" dt="2022-03-24T02:27:33.104" v="7572" actId="1076"/>
          <ac:picMkLst>
            <pc:docMk/>
            <pc:sldMk cId="3639786935" sldId="262"/>
            <ac:picMk id="2050" creationId="{8C61A1A9-6184-4CF7-9677-5F3C26ADD596}"/>
          </ac:picMkLst>
        </pc:picChg>
      </pc:sldChg>
      <pc:sldChg chg="addSp delSp modSp add mod delAnim modNotesTx">
        <pc:chgData name="이성재" userId="ecfef9e4-3ee6-4f49-9535-63153ec3002f" providerId="ADAL" clId="{D21BD0BB-037B-4594-BED2-A0C6C0E9F2DF}" dt="2022-03-24T02:44:55.223" v="9204" actId="1076"/>
        <pc:sldMkLst>
          <pc:docMk/>
          <pc:sldMk cId="3727723447" sldId="263"/>
        </pc:sldMkLst>
        <pc:spChg chg="mod">
          <ac:chgData name="이성재" userId="ecfef9e4-3ee6-4f49-9535-63153ec3002f" providerId="ADAL" clId="{D21BD0BB-037B-4594-BED2-A0C6C0E9F2DF}" dt="2022-03-24T01:55:22.203" v="4080" actId="20577"/>
          <ac:spMkLst>
            <pc:docMk/>
            <pc:sldMk cId="3727723447" sldId="263"/>
            <ac:spMk id="3" creationId="{49B2AE53-0AE5-41A5-ADB5-289918283DBA}"/>
          </ac:spMkLst>
        </pc:spChg>
        <pc:spChg chg="add mod">
          <ac:chgData name="이성재" userId="ecfef9e4-3ee6-4f49-9535-63153ec3002f" providerId="ADAL" clId="{D21BD0BB-037B-4594-BED2-A0C6C0E9F2DF}" dt="2022-03-24T02:41:54.293" v="8565" actId="1076"/>
          <ac:spMkLst>
            <pc:docMk/>
            <pc:sldMk cId="3727723447" sldId="263"/>
            <ac:spMk id="16" creationId="{903EA9E1-BE24-4654-8D5E-38BFDE28D09A}"/>
          </ac:spMkLst>
        </pc:spChg>
        <pc:spChg chg="add mod">
          <ac:chgData name="이성재" userId="ecfef9e4-3ee6-4f49-9535-63153ec3002f" providerId="ADAL" clId="{D21BD0BB-037B-4594-BED2-A0C6C0E9F2DF}" dt="2022-03-24T02:42:02.005" v="8572" actId="1076"/>
          <ac:spMkLst>
            <pc:docMk/>
            <pc:sldMk cId="3727723447" sldId="263"/>
            <ac:spMk id="17" creationId="{CFA816A1-9B84-4A42-8CE1-DF444E5C9C93}"/>
          </ac:spMkLst>
        </pc:spChg>
        <pc:spChg chg="add mod">
          <ac:chgData name="이성재" userId="ecfef9e4-3ee6-4f49-9535-63153ec3002f" providerId="ADAL" clId="{D21BD0BB-037B-4594-BED2-A0C6C0E9F2DF}" dt="2022-03-24T02:44:55.223" v="9204" actId="1076"/>
          <ac:spMkLst>
            <pc:docMk/>
            <pc:sldMk cId="3727723447" sldId="263"/>
            <ac:spMk id="18" creationId="{DD836095-8BF0-484E-BD88-9A340C0DCCE1}"/>
          </ac:spMkLst>
        </pc:spChg>
        <pc:spChg chg="add mod">
          <ac:chgData name="이성재" userId="ecfef9e4-3ee6-4f49-9535-63153ec3002f" providerId="ADAL" clId="{D21BD0BB-037B-4594-BED2-A0C6C0E9F2DF}" dt="2022-03-24T02:44:55.223" v="9204" actId="1076"/>
          <ac:spMkLst>
            <pc:docMk/>
            <pc:sldMk cId="3727723447" sldId="263"/>
            <ac:spMk id="19" creationId="{B253FD72-DEC4-4A36-8895-E8956A11B70F}"/>
          </ac:spMkLst>
        </pc:spChg>
        <pc:spChg chg="add mod">
          <ac:chgData name="이성재" userId="ecfef9e4-3ee6-4f49-9535-63153ec3002f" providerId="ADAL" clId="{D21BD0BB-037B-4594-BED2-A0C6C0E9F2DF}" dt="2022-03-24T02:44:51.952" v="9203" actId="1076"/>
          <ac:spMkLst>
            <pc:docMk/>
            <pc:sldMk cId="3727723447" sldId="263"/>
            <ac:spMk id="20" creationId="{38C96D48-B9CB-4C14-BCB0-BFB03BF46760}"/>
          </ac:spMkLst>
        </pc:spChg>
        <pc:spChg chg="add mod">
          <ac:chgData name="이성재" userId="ecfef9e4-3ee6-4f49-9535-63153ec3002f" providerId="ADAL" clId="{D21BD0BB-037B-4594-BED2-A0C6C0E9F2DF}" dt="2022-03-24T02:44:51.952" v="9203" actId="1076"/>
          <ac:spMkLst>
            <pc:docMk/>
            <pc:sldMk cId="3727723447" sldId="263"/>
            <ac:spMk id="21" creationId="{D458383C-A901-4889-9216-3A143A93126C}"/>
          </ac:spMkLst>
        </pc:spChg>
        <pc:picChg chg="del">
          <ac:chgData name="이성재" userId="ecfef9e4-3ee6-4f49-9535-63153ec3002f" providerId="ADAL" clId="{D21BD0BB-037B-4594-BED2-A0C6C0E9F2DF}" dt="2022-03-24T02:09:04.652" v="5750" actId="478"/>
          <ac:picMkLst>
            <pc:docMk/>
            <pc:sldMk cId="3727723447" sldId="263"/>
            <ac:picMk id="2" creationId="{00000000-0000-0000-0000-000000000000}"/>
          </ac:picMkLst>
        </pc:picChg>
        <pc:picChg chg="mod">
          <ac:chgData name="이성재" userId="ecfef9e4-3ee6-4f49-9535-63153ec3002f" providerId="ADAL" clId="{D21BD0BB-037B-4594-BED2-A0C6C0E9F2DF}" dt="2022-03-24T02:44:55.223" v="9204" actId="1076"/>
          <ac:picMkLst>
            <pc:docMk/>
            <pc:sldMk cId="3727723447" sldId="263"/>
            <ac:picMk id="10" creationId="{00000000-0000-0000-0000-000000000000}"/>
          </ac:picMkLst>
        </pc:picChg>
        <pc:picChg chg="mod">
          <ac:chgData name="이성재" userId="ecfef9e4-3ee6-4f49-9535-63153ec3002f" providerId="ADAL" clId="{D21BD0BB-037B-4594-BED2-A0C6C0E9F2DF}" dt="2022-03-24T02:44:51.952" v="9203" actId="1076"/>
          <ac:picMkLst>
            <pc:docMk/>
            <pc:sldMk cId="3727723447" sldId="263"/>
            <ac:picMk id="11" creationId="{00000000-0000-0000-0000-000000000000}"/>
          </ac:picMkLst>
        </pc:picChg>
      </pc:sldChg>
      <pc:sldChg chg="delSp modSp add mod delAnim modNotesTx">
        <pc:chgData name="이성재" userId="ecfef9e4-3ee6-4f49-9535-63153ec3002f" providerId="ADAL" clId="{D21BD0BB-037B-4594-BED2-A0C6C0E9F2DF}" dt="2022-03-24T02:54:50.365" v="10290" actId="20577"/>
        <pc:sldMkLst>
          <pc:docMk/>
          <pc:sldMk cId="1090119191" sldId="264"/>
        </pc:sldMkLst>
        <pc:spChg chg="mod">
          <ac:chgData name="이성재" userId="ecfef9e4-3ee6-4f49-9535-63153ec3002f" providerId="ADAL" clId="{D21BD0BB-037B-4594-BED2-A0C6C0E9F2DF}" dt="2022-03-24T01:55:25.885" v="4082" actId="20577"/>
          <ac:spMkLst>
            <pc:docMk/>
            <pc:sldMk cId="1090119191" sldId="264"/>
            <ac:spMk id="3" creationId="{49B2AE53-0AE5-41A5-ADB5-289918283DBA}"/>
          </ac:spMkLst>
        </pc:spChg>
        <pc:picChg chg="del">
          <ac:chgData name="이성재" userId="ecfef9e4-3ee6-4f49-9535-63153ec3002f" providerId="ADAL" clId="{D21BD0BB-037B-4594-BED2-A0C6C0E9F2DF}" dt="2022-03-24T02:09:07.043" v="5751" actId="478"/>
          <ac:picMkLst>
            <pc:docMk/>
            <pc:sldMk cId="1090119191" sldId="264"/>
            <ac:picMk id="4" creationId="{00000000-0000-0000-0000-000000000000}"/>
          </ac:picMkLst>
        </pc:picChg>
      </pc:sldChg>
      <pc:sldChg chg="addSp delSp modSp add mod delAnim modNotesTx">
        <pc:chgData name="이성재" userId="ecfef9e4-3ee6-4f49-9535-63153ec3002f" providerId="ADAL" clId="{D21BD0BB-037B-4594-BED2-A0C6C0E9F2DF}" dt="2022-03-24T03:08:44.745" v="11248" actId="20577"/>
        <pc:sldMkLst>
          <pc:docMk/>
          <pc:sldMk cId="19692883" sldId="265"/>
        </pc:sldMkLst>
        <pc:spChg chg="mod">
          <ac:chgData name="이성재" userId="ecfef9e4-3ee6-4f49-9535-63153ec3002f" providerId="ADAL" clId="{D21BD0BB-037B-4594-BED2-A0C6C0E9F2DF}" dt="2022-03-24T01:55:29.462" v="4084" actId="20577"/>
          <ac:spMkLst>
            <pc:docMk/>
            <pc:sldMk cId="19692883" sldId="265"/>
            <ac:spMk id="3" creationId="{49B2AE53-0AE5-41A5-ADB5-289918283DBA}"/>
          </ac:spMkLst>
        </pc:spChg>
        <pc:picChg chg="del">
          <ac:chgData name="이성재" userId="ecfef9e4-3ee6-4f49-9535-63153ec3002f" providerId="ADAL" clId="{D21BD0BB-037B-4594-BED2-A0C6C0E9F2DF}" dt="2022-03-24T02:09:09.262" v="5752" actId="478"/>
          <ac:picMkLst>
            <pc:docMk/>
            <pc:sldMk cId="19692883" sldId="265"/>
            <ac:picMk id="2" creationId="{00000000-0000-0000-0000-000000000000}"/>
          </ac:picMkLst>
        </pc:picChg>
        <pc:cxnChg chg="add mod">
          <ac:chgData name="이성재" userId="ecfef9e4-3ee6-4f49-9535-63153ec3002f" providerId="ADAL" clId="{D21BD0BB-037B-4594-BED2-A0C6C0E9F2DF}" dt="2022-03-24T02:55:24.568" v="10294" actId="1076"/>
          <ac:cxnSpMkLst>
            <pc:docMk/>
            <pc:sldMk cId="19692883" sldId="265"/>
            <ac:cxnSpMk id="26" creationId="{03AE1075-2342-40FB-A8D7-BED6498FD688}"/>
          </ac:cxnSpMkLst>
        </pc:cxnChg>
      </pc:sldChg>
      <pc:sldChg chg="addSp delSp modSp add mod delAnim modNotesTx">
        <pc:chgData name="이성재" userId="ecfef9e4-3ee6-4f49-9535-63153ec3002f" providerId="ADAL" clId="{D21BD0BB-037B-4594-BED2-A0C6C0E9F2DF}" dt="2022-03-24T03:10:42.296" v="11641" actId="20577"/>
        <pc:sldMkLst>
          <pc:docMk/>
          <pc:sldMk cId="1276090711" sldId="266"/>
        </pc:sldMkLst>
        <pc:spChg chg="mod">
          <ac:chgData name="이성재" userId="ecfef9e4-3ee6-4f49-9535-63153ec3002f" providerId="ADAL" clId="{D21BD0BB-037B-4594-BED2-A0C6C0E9F2DF}" dt="2022-03-24T01:55:32.964" v="4086" actId="20577"/>
          <ac:spMkLst>
            <pc:docMk/>
            <pc:sldMk cId="1276090711" sldId="266"/>
            <ac:spMk id="3" creationId="{49B2AE53-0AE5-41A5-ADB5-289918283DBA}"/>
          </ac:spMkLst>
        </pc:spChg>
        <pc:spChg chg="add mod">
          <ac:chgData name="이성재" userId="ecfef9e4-3ee6-4f49-9535-63153ec3002f" providerId="ADAL" clId="{D21BD0BB-037B-4594-BED2-A0C6C0E9F2DF}" dt="2022-03-24T03:10:09.687" v="11415" actId="20577"/>
          <ac:spMkLst>
            <pc:docMk/>
            <pc:sldMk cId="1276090711" sldId="266"/>
            <ac:spMk id="8" creationId="{BD5F0D5F-F44A-451E-89B6-8CEF7A472D88}"/>
          </ac:spMkLst>
        </pc:spChg>
        <pc:spChg chg="add mod">
          <ac:chgData name="이성재" userId="ecfef9e4-3ee6-4f49-9535-63153ec3002f" providerId="ADAL" clId="{D21BD0BB-037B-4594-BED2-A0C6C0E9F2DF}" dt="2022-03-24T03:10:06.390" v="11413" actId="1076"/>
          <ac:spMkLst>
            <pc:docMk/>
            <pc:sldMk cId="1276090711" sldId="266"/>
            <ac:spMk id="9" creationId="{54EEC4AB-18D0-4092-97BA-1EA7004EC448}"/>
          </ac:spMkLst>
        </pc:spChg>
        <pc:picChg chg="mod">
          <ac:chgData name="이성재" userId="ecfef9e4-3ee6-4f49-9535-63153ec3002f" providerId="ADAL" clId="{D21BD0BB-037B-4594-BED2-A0C6C0E9F2DF}" dt="2022-03-24T03:08:17.457" v="11203" actId="1076"/>
          <ac:picMkLst>
            <pc:docMk/>
            <pc:sldMk cId="1276090711" sldId="266"/>
            <ac:picMk id="2" creationId="{00000000-0000-0000-0000-000000000000}"/>
          </ac:picMkLst>
        </pc:picChg>
        <pc:picChg chg="del">
          <ac:chgData name="이성재" userId="ecfef9e4-3ee6-4f49-9535-63153ec3002f" providerId="ADAL" clId="{D21BD0BB-037B-4594-BED2-A0C6C0E9F2DF}" dt="2022-03-24T02:09:11.737" v="5753" actId="478"/>
          <ac:picMkLst>
            <pc:docMk/>
            <pc:sldMk cId="1276090711" sldId="266"/>
            <ac:picMk id="6" creationId="{00000000-0000-0000-0000-000000000000}"/>
          </ac:picMkLst>
        </pc:picChg>
      </pc:sldChg>
      <pc:sldChg chg="addSp delSp modSp add mod delAnim modNotesTx">
        <pc:chgData name="이성재" userId="ecfef9e4-3ee6-4f49-9535-63153ec3002f" providerId="ADAL" clId="{D21BD0BB-037B-4594-BED2-A0C6C0E9F2DF}" dt="2022-03-24T03:12:32.174" v="11986" actId="14100"/>
        <pc:sldMkLst>
          <pc:docMk/>
          <pc:sldMk cId="3086910116" sldId="267"/>
        </pc:sldMkLst>
        <pc:spChg chg="mod">
          <ac:chgData name="이성재" userId="ecfef9e4-3ee6-4f49-9535-63153ec3002f" providerId="ADAL" clId="{D21BD0BB-037B-4594-BED2-A0C6C0E9F2DF}" dt="2022-03-24T01:55:36.275" v="4088" actId="20577"/>
          <ac:spMkLst>
            <pc:docMk/>
            <pc:sldMk cId="3086910116" sldId="267"/>
            <ac:spMk id="3" creationId="{49B2AE53-0AE5-41A5-ADB5-289918283DBA}"/>
          </ac:spMkLst>
        </pc:spChg>
        <pc:spChg chg="add mod">
          <ac:chgData name="이성재" userId="ecfef9e4-3ee6-4f49-9535-63153ec3002f" providerId="ADAL" clId="{D21BD0BB-037B-4594-BED2-A0C6C0E9F2DF}" dt="2022-03-24T03:11:33.235" v="11783" actId="1076"/>
          <ac:spMkLst>
            <pc:docMk/>
            <pc:sldMk cId="3086910116" sldId="267"/>
            <ac:spMk id="10" creationId="{6BF45501-2D3C-4E60-BF22-E4AE5851D9B1}"/>
          </ac:spMkLst>
        </pc:spChg>
        <pc:spChg chg="add mod">
          <ac:chgData name="이성재" userId="ecfef9e4-3ee6-4f49-9535-63153ec3002f" providerId="ADAL" clId="{D21BD0BB-037B-4594-BED2-A0C6C0E9F2DF}" dt="2022-03-24T03:11:30.563" v="11782" actId="1076"/>
          <ac:spMkLst>
            <pc:docMk/>
            <pc:sldMk cId="3086910116" sldId="267"/>
            <ac:spMk id="11" creationId="{87460A7D-DDE2-4C76-96E2-A7584EF9E4B8}"/>
          </ac:spMkLst>
        </pc:spChg>
        <pc:spChg chg="add mod">
          <ac:chgData name="이성재" userId="ecfef9e4-3ee6-4f49-9535-63153ec3002f" providerId="ADAL" clId="{D21BD0BB-037B-4594-BED2-A0C6C0E9F2DF}" dt="2022-03-24T03:12:27.095" v="11984" actId="14100"/>
          <ac:spMkLst>
            <pc:docMk/>
            <pc:sldMk cId="3086910116" sldId="267"/>
            <ac:spMk id="12" creationId="{95938105-89EC-4C50-B7FD-DA752FF08ADC}"/>
          </ac:spMkLst>
        </pc:spChg>
        <pc:spChg chg="add mod">
          <ac:chgData name="이성재" userId="ecfef9e4-3ee6-4f49-9535-63153ec3002f" providerId="ADAL" clId="{D21BD0BB-037B-4594-BED2-A0C6C0E9F2DF}" dt="2022-03-24T03:12:32.174" v="11986" actId="14100"/>
          <ac:spMkLst>
            <pc:docMk/>
            <pc:sldMk cId="3086910116" sldId="267"/>
            <ac:spMk id="13" creationId="{76C79B62-9992-479D-9FA4-6FD3A5F7E8E9}"/>
          </ac:spMkLst>
        </pc:spChg>
        <pc:picChg chg="del">
          <ac:chgData name="이성재" userId="ecfef9e4-3ee6-4f49-9535-63153ec3002f" providerId="ADAL" clId="{D21BD0BB-037B-4594-BED2-A0C6C0E9F2DF}" dt="2022-03-24T02:09:13.961" v="5754" actId="478"/>
          <ac:picMkLst>
            <pc:docMk/>
            <pc:sldMk cId="3086910116" sldId="267"/>
            <ac:picMk id="2" creationId="{00000000-0000-0000-0000-000000000000}"/>
          </ac:picMkLst>
        </pc:picChg>
        <pc:picChg chg="mod">
          <ac:chgData name="이성재" userId="ecfef9e4-3ee6-4f49-9535-63153ec3002f" providerId="ADAL" clId="{D21BD0BB-037B-4594-BED2-A0C6C0E9F2DF}" dt="2022-03-24T03:11:26.338" v="11781" actId="1076"/>
          <ac:picMkLst>
            <pc:docMk/>
            <pc:sldMk cId="3086910116" sldId="267"/>
            <ac:picMk id="6" creationId="{00000000-0000-0000-0000-000000000000}"/>
          </ac:picMkLst>
        </pc:picChg>
      </pc:sldChg>
      <pc:sldChg chg="addSp delSp modSp add mod delAnim modNotesTx">
        <pc:chgData name="이성재" userId="ecfef9e4-3ee6-4f49-9535-63153ec3002f" providerId="ADAL" clId="{D21BD0BB-037B-4594-BED2-A0C6C0E9F2DF}" dt="2022-03-24T03:15:06.951" v="12555" actId="20577"/>
        <pc:sldMkLst>
          <pc:docMk/>
          <pc:sldMk cId="1589371768" sldId="268"/>
        </pc:sldMkLst>
        <pc:spChg chg="mod">
          <ac:chgData name="이성재" userId="ecfef9e4-3ee6-4f49-9535-63153ec3002f" providerId="ADAL" clId="{D21BD0BB-037B-4594-BED2-A0C6C0E9F2DF}" dt="2022-03-24T01:55:40.064" v="4090" actId="20577"/>
          <ac:spMkLst>
            <pc:docMk/>
            <pc:sldMk cId="1589371768" sldId="268"/>
            <ac:spMk id="3" creationId="{49B2AE53-0AE5-41A5-ADB5-289918283DBA}"/>
          </ac:spMkLst>
        </pc:spChg>
        <pc:spChg chg="add mod">
          <ac:chgData name="이성재" userId="ecfef9e4-3ee6-4f49-9535-63153ec3002f" providerId="ADAL" clId="{D21BD0BB-037B-4594-BED2-A0C6C0E9F2DF}" dt="2022-03-24T03:12:51.098" v="11990" actId="1076"/>
          <ac:spMkLst>
            <pc:docMk/>
            <pc:sldMk cId="1589371768" sldId="268"/>
            <ac:spMk id="11" creationId="{95514BE1-9ECC-4A26-87FA-E33D1C5E8DDE}"/>
          </ac:spMkLst>
        </pc:spChg>
        <pc:spChg chg="add mod">
          <ac:chgData name="이성재" userId="ecfef9e4-3ee6-4f49-9535-63153ec3002f" providerId="ADAL" clId="{D21BD0BB-037B-4594-BED2-A0C6C0E9F2DF}" dt="2022-03-24T03:12:42.291" v="11987"/>
          <ac:spMkLst>
            <pc:docMk/>
            <pc:sldMk cId="1589371768" sldId="268"/>
            <ac:spMk id="12" creationId="{92DAC081-7780-4A21-B0DC-80C48F57D5AB}"/>
          </ac:spMkLst>
        </pc:spChg>
        <pc:picChg chg="del">
          <ac:chgData name="이성재" userId="ecfef9e4-3ee6-4f49-9535-63153ec3002f" providerId="ADAL" clId="{D21BD0BB-037B-4594-BED2-A0C6C0E9F2DF}" dt="2022-03-24T02:09:16.262" v="5755" actId="478"/>
          <ac:picMkLst>
            <pc:docMk/>
            <pc:sldMk cId="1589371768" sldId="268"/>
            <ac:picMk id="2" creationId="{00000000-0000-0000-0000-000000000000}"/>
          </ac:picMkLst>
        </pc:picChg>
        <pc:picChg chg="mod">
          <ac:chgData name="이성재" userId="ecfef9e4-3ee6-4f49-9535-63153ec3002f" providerId="ADAL" clId="{D21BD0BB-037B-4594-BED2-A0C6C0E9F2DF}" dt="2022-03-24T03:12:48.466" v="11989" actId="1076"/>
          <ac:picMkLst>
            <pc:docMk/>
            <pc:sldMk cId="1589371768" sldId="268"/>
            <ac:picMk id="6" creationId="{00000000-0000-0000-0000-000000000000}"/>
          </ac:picMkLst>
        </pc:picChg>
      </pc:sldChg>
      <pc:sldChg chg="addSp delSp modSp add mod delAnim modNotesTx">
        <pc:chgData name="이성재" userId="ecfef9e4-3ee6-4f49-9535-63153ec3002f" providerId="ADAL" clId="{D21BD0BB-037B-4594-BED2-A0C6C0E9F2DF}" dt="2022-03-24T03:22:17.548" v="13774" actId="20577"/>
        <pc:sldMkLst>
          <pc:docMk/>
          <pc:sldMk cId="3782644375" sldId="269"/>
        </pc:sldMkLst>
        <pc:spChg chg="mod">
          <ac:chgData name="이성재" userId="ecfef9e4-3ee6-4f49-9535-63153ec3002f" providerId="ADAL" clId="{D21BD0BB-037B-4594-BED2-A0C6C0E9F2DF}" dt="2022-03-24T01:55:43.029" v="4092" actId="20577"/>
          <ac:spMkLst>
            <pc:docMk/>
            <pc:sldMk cId="3782644375" sldId="269"/>
            <ac:spMk id="3" creationId="{49B2AE53-0AE5-41A5-ADB5-289918283DBA}"/>
          </ac:spMkLst>
        </pc:spChg>
        <pc:spChg chg="add mod">
          <ac:chgData name="이성재" userId="ecfef9e4-3ee6-4f49-9535-63153ec3002f" providerId="ADAL" clId="{D21BD0BB-037B-4594-BED2-A0C6C0E9F2DF}" dt="2022-03-24T03:16:19.459" v="12564" actId="1076"/>
          <ac:spMkLst>
            <pc:docMk/>
            <pc:sldMk cId="3782644375" sldId="269"/>
            <ac:spMk id="7" creationId="{14755886-D6B8-4C69-9394-9889E473F986}"/>
          </ac:spMkLst>
        </pc:spChg>
        <pc:spChg chg="mod">
          <ac:chgData name="이성재" userId="ecfef9e4-3ee6-4f49-9535-63153ec3002f" providerId="ADAL" clId="{D21BD0BB-037B-4594-BED2-A0C6C0E9F2DF}" dt="2022-03-24T03:15:48.224" v="12559" actId="58"/>
          <ac:spMkLst>
            <pc:docMk/>
            <pc:sldMk cId="3782644375" sldId="269"/>
            <ac:spMk id="9" creationId="{00000000-0000-0000-0000-000000000000}"/>
          </ac:spMkLst>
        </pc:spChg>
        <pc:spChg chg="mod">
          <ac:chgData name="이성재" userId="ecfef9e4-3ee6-4f49-9535-63153ec3002f" providerId="ADAL" clId="{D21BD0BB-037B-4594-BED2-A0C6C0E9F2DF}" dt="2022-03-24T03:19:23.469" v="13132" actId="20577"/>
          <ac:spMkLst>
            <pc:docMk/>
            <pc:sldMk cId="3782644375" sldId="269"/>
            <ac:spMk id="10" creationId="{00000000-0000-0000-0000-000000000000}"/>
          </ac:spMkLst>
        </pc:spChg>
        <pc:spChg chg="add mod">
          <ac:chgData name="이성재" userId="ecfef9e4-3ee6-4f49-9535-63153ec3002f" providerId="ADAL" clId="{D21BD0BB-037B-4594-BED2-A0C6C0E9F2DF}" dt="2022-03-24T03:16:22.131" v="12565" actId="571"/>
          <ac:spMkLst>
            <pc:docMk/>
            <pc:sldMk cId="3782644375" sldId="269"/>
            <ac:spMk id="11" creationId="{03D8BDA2-ECDB-4684-8D9E-D6FC826C521D}"/>
          </ac:spMkLst>
        </pc:spChg>
        <pc:picChg chg="del">
          <ac:chgData name="이성재" userId="ecfef9e4-3ee6-4f49-9535-63153ec3002f" providerId="ADAL" clId="{D21BD0BB-037B-4594-BED2-A0C6C0E9F2DF}" dt="2022-03-24T02:09:18.439" v="5756" actId="478"/>
          <ac:picMkLst>
            <pc:docMk/>
            <pc:sldMk cId="3782644375" sldId="269"/>
            <ac:picMk id="6" creationId="{00000000-0000-0000-0000-000000000000}"/>
          </ac:picMkLst>
        </pc:picChg>
      </pc:sldChg>
      <pc:sldChg chg="addSp delSp modSp add mod delAnim modNotesTx">
        <pc:chgData name="이성재" userId="ecfef9e4-3ee6-4f49-9535-63153ec3002f" providerId="ADAL" clId="{D21BD0BB-037B-4594-BED2-A0C6C0E9F2DF}" dt="2022-03-24T03:28:18.500" v="14296" actId="20577"/>
        <pc:sldMkLst>
          <pc:docMk/>
          <pc:sldMk cId="2604371238" sldId="270"/>
        </pc:sldMkLst>
        <pc:spChg chg="mod">
          <ac:chgData name="이성재" userId="ecfef9e4-3ee6-4f49-9535-63153ec3002f" providerId="ADAL" clId="{D21BD0BB-037B-4594-BED2-A0C6C0E9F2DF}" dt="2022-03-24T01:55:46.567" v="4094" actId="20577"/>
          <ac:spMkLst>
            <pc:docMk/>
            <pc:sldMk cId="2604371238" sldId="270"/>
            <ac:spMk id="3" creationId="{49B2AE53-0AE5-41A5-ADB5-289918283DBA}"/>
          </ac:spMkLst>
        </pc:spChg>
        <pc:spChg chg="add mod">
          <ac:chgData name="이성재" userId="ecfef9e4-3ee6-4f49-9535-63153ec3002f" providerId="ADAL" clId="{D21BD0BB-037B-4594-BED2-A0C6C0E9F2DF}" dt="2022-03-24T03:27:06.377" v="13939" actId="20577"/>
          <ac:spMkLst>
            <pc:docMk/>
            <pc:sldMk cId="2604371238" sldId="270"/>
            <ac:spMk id="4" creationId="{A9057DE2-B226-4EC7-8D87-F404EBCD76CB}"/>
          </ac:spMkLst>
        </pc:spChg>
        <pc:spChg chg="add mod">
          <ac:chgData name="이성재" userId="ecfef9e4-3ee6-4f49-9535-63153ec3002f" providerId="ADAL" clId="{D21BD0BB-037B-4594-BED2-A0C6C0E9F2DF}" dt="2022-03-24T03:22:08.114" v="13771" actId="1076"/>
          <ac:spMkLst>
            <pc:docMk/>
            <pc:sldMk cId="2604371238" sldId="270"/>
            <ac:spMk id="8" creationId="{E1CC1AA7-B244-4900-8A39-478C858ED5D7}"/>
          </ac:spMkLst>
        </pc:spChg>
        <pc:spChg chg="add mod">
          <ac:chgData name="이성재" userId="ecfef9e4-3ee6-4f49-9535-63153ec3002f" providerId="ADAL" clId="{D21BD0BB-037B-4594-BED2-A0C6C0E9F2DF}" dt="2022-03-24T03:22:11.355" v="13772" actId="571"/>
          <ac:spMkLst>
            <pc:docMk/>
            <pc:sldMk cId="2604371238" sldId="270"/>
            <ac:spMk id="9" creationId="{E9D3E931-472E-478D-B571-2F5EC37B11E1}"/>
          </ac:spMkLst>
        </pc:spChg>
        <pc:spChg chg="add mod">
          <ac:chgData name="이성재" userId="ecfef9e4-3ee6-4f49-9535-63153ec3002f" providerId="ADAL" clId="{D21BD0BB-037B-4594-BED2-A0C6C0E9F2DF}" dt="2022-03-24T03:27:15.695" v="13942" actId="1076"/>
          <ac:spMkLst>
            <pc:docMk/>
            <pc:sldMk cId="2604371238" sldId="270"/>
            <ac:spMk id="10" creationId="{ECA7B758-01A0-40E7-9BA9-2A560CA025AF}"/>
          </ac:spMkLst>
        </pc:spChg>
        <pc:spChg chg="add mod">
          <ac:chgData name="이성재" userId="ecfef9e4-3ee6-4f49-9535-63153ec3002f" providerId="ADAL" clId="{D21BD0BB-037B-4594-BED2-A0C6C0E9F2DF}" dt="2022-03-24T03:24:28.635" v="13779" actId="14100"/>
          <ac:spMkLst>
            <pc:docMk/>
            <pc:sldMk cId="2604371238" sldId="270"/>
            <ac:spMk id="11" creationId="{AD2395B5-ACAD-404A-950B-23DDD617D33E}"/>
          </ac:spMkLst>
        </pc:spChg>
        <pc:spChg chg="add mod">
          <ac:chgData name="이성재" userId="ecfef9e4-3ee6-4f49-9535-63153ec3002f" providerId="ADAL" clId="{D21BD0BB-037B-4594-BED2-A0C6C0E9F2DF}" dt="2022-03-24T03:24:34.190" v="13781" actId="14100"/>
          <ac:spMkLst>
            <pc:docMk/>
            <pc:sldMk cId="2604371238" sldId="270"/>
            <ac:spMk id="12" creationId="{AEF30DD1-72C4-43F4-94C1-93D6894F1C18}"/>
          </ac:spMkLst>
        </pc:spChg>
        <pc:spChg chg="add mod">
          <ac:chgData name="이성재" userId="ecfef9e4-3ee6-4f49-9535-63153ec3002f" providerId="ADAL" clId="{D21BD0BB-037B-4594-BED2-A0C6C0E9F2DF}" dt="2022-03-24T03:27:11.114" v="13941" actId="20577"/>
          <ac:spMkLst>
            <pc:docMk/>
            <pc:sldMk cId="2604371238" sldId="270"/>
            <ac:spMk id="14" creationId="{60D76031-E934-402F-9F45-7F5CE3995D54}"/>
          </ac:spMkLst>
        </pc:spChg>
        <pc:picChg chg="del">
          <ac:chgData name="이성재" userId="ecfef9e4-3ee6-4f49-9535-63153ec3002f" providerId="ADAL" clId="{D21BD0BB-037B-4594-BED2-A0C6C0E9F2DF}" dt="2022-03-24T02:09:21.132" v="5757" actId="478"/>
          <ac:picMkLst>
            <pc:docMk/>
            <pc:sldMk cId="2604371238" sldId="270"/>
            <ac:picMk id="2" creationId="{00000000-0000-0000-0000-000000000000}"/>
          </ac:picMkLst>
        </pc:picChg>
        <pc:picChg chg="mod">
          <ac:chgData name="이성재" userId="ecfef9e4-3ee6-4f49-9535-63153ec3002f" providerId="ADAL" clId="{D21BD0BB-037B-4594-BED2-A0C6C0E9F2DF}" dt="2022-03-24T03:22:04.880" v="13770" actId="1076"/>
          <ac:picMkLst>
            <pc:docMk/>
            <pc:sldMk cId="2604371238" sldId="270"/>
            <ac:picMk id="6" creationId="{00000000-0000-0000-0000-000000000000}"/>
          </ac:picMkLst>
        </pc:picChg>
      </pc:sldChg>
      <pc:sldChg chg="addSp delSp modSp add mod delAnim modNotesTx">
        <pc:chgData name="이성재" userId="ecfef9e4-3ee6-4f49-9535-63153ec3002f" providerId="ADAL" clId="{D21BD0BB-037B-4594-BED2-A0C6C0E9F2DF}" dt="2022-03-24T03:32:54.869" v="15176" actId="20577"/>
        <pc:sldMkLst>
          <pc:docMk/>
          <pc:sldMk cId="2269617930" sldId="272"/>
        </pc:sldMkLst>
        <pc:spChg chg="mod">
          <ac:chgData name="이성재" userId="ecfef9e4-3ee6-4f49-9535-63153ec3002f" providerId="ADAL" clId="{D21BD0BB-037B-4594-BED2-A0C6C0E9F2DF}" dt="2022-03-24T01:55:49.392" v="4096" actId="20577"/>
          <ac:spMkLst>
            <pc:docMk/>
            <pc:sldMk cId="2269617930" sldId="272"/>
            <ac:spMk id="3" creationId="{49B2AE53-0AE5-41A5-ADB5-289918283DBA}"/>
          </ac:spMkLst>
        </pc:spChg>
        <pc:spChg chg="add mod">
          <ac:chgData name="이성재" userId="ecfef9e4-3ee6-4f49-9535-63153ec3002f" providerId="ADAL" clId="{D21BD0BB-037B-4594-BED2-A0C6C0E9F2DF}" dt="2022-03-24T03:28:46.678" v="14320" actId="1076"/>
          <ac:spMkLst>
            <pc:docMk/>
            <pc:sldMk cId="2269617930" sldId="272"/>
            <ac:spMk id="9" creationId="{A7FCD04A-53B5-4732-93F8-5C800EF81B86}"/>
          </ac:spMkLst>
        </pc:spChg>
        <pc:picChg chg="del">
          <ac:chgData name="이성재" userId="ecfef9e4-3ee6-4f49-9535-63153ec3002f" providerId="ADAL" clId="{D21BD0BB-037B-4594-BED2-A0C6C0E9F2DF}" dt="2022-03-24T02:09:22.835" v="5758" actId="478"/>
          <ac:picMkLst>
            <pc:docMk/>
            <pc:sldMk cId="2269617930" sldId="272"/>
            <ac:picMk id="4" creationId="{00000000-0000-0000-0000-000000000000}"/>
          </ac:picMkLst>
        </pc:picChg>
      </pc:sldChg>
      <pc:sldChg chg="addSp delSp modSp add mod delAnim modNotesTx">
        <pc:chgData name="이성재" userId="ecfef9e4-3ee6-4f49-9535-63153ec3002f" providerId="ADAL" clId="{D21BD0BB-037B-4594-BED2-A0C6C0E9F2DF}" dt="2022-03-24T03:36:25.622" v="15945" actId="20577"/>
        <pc:sldMkLst>
          <pc:docMk/>
          <pc:sldMk cId="3308364944" sldId="273"/>
        </pc:sldMkLst>
        <pc:spChg chg="mod">
          <ac:chgData name="이성재" userId="ecfef9e4-3ee6-4f49-9535-63153ec3002f" providerId="ADAL" clId="{D21BD0BB-037B-4594-BED2-A0C6C0E9F2DF}" dt="2022-03-24T01:55:53.069" v="4098" actId="20577"/>
          <ac:spMkLst>
            <pc:docMk/>
            <pc:sldMk cId="3308364944" sldId="273"/>
            <ac:spMk id="3" creationId="{49B2AE53-0AE5-41A5-ADB5-289918283DBA}"/>
          </ac:spMkLst>
        </pc:spChg>
        <pc:spChg chg="add mod">
          <ac:chgData name="이성재" userId="ecfef9e4-3ee6-4f49-9535-63153ec3002f" providerId="ADAL" clId="{D21BD0BB-037B-4594-BED2-A0C6C0E9F2DF}" dt="2022-03-24T03:32:03.611" v="15083" actId="1076"/>
          <ac:spMkLst>
            <pc:docMk/>
            <pc:sldMk cId="3308364944" sldId="273"/>
            <ac:spMk id="8" creationId="{972E397F-F851-49D7-B682-8CD23F4689C9}"/>
          </ac:spMkLst>
        </pc:spChg>
        <pc:spChg chg="add mod">
          <ac:chgData name="이성재" userId="ecfef9e4-3ee6-4f49-9535-63153ec3002f" providerId="ADAL" clId="{D21BD0BB-037B-4594-BED2-A0C6C0E9F2DF}" dt="2022-03-24T03:33:21.083" v="15178" actId="1076"/>
          <ac:spMkLst>
            <pc:docMk/>
            <pc:sldMk cId="3308364944" sldId="273"/>
            <ac:spMk id="9" creationId="{8D3F4BAB-9E86-4863-9BA9-86EFBCF57974}"/>
          </ac:spMkLst>
        </pc:spChg>
        <pc:spChg chg="add mod">
          <ac:chgData name="이성재" userId="ecfef9e4-3ee6-4f49-9535-63153ec3002f" providerId="ADAL" clId="{D21BD0BB-037B-4594-BED2-A0C6C0E9F2DF}" dt="2022-03-24T03:33:22.974" v="15179" actId="571"/>
          <ac:spMkLst>
            <pc:docMk/>
            <pc:sldMk cId="3308364944" sldId="273"/>
            <ac:spMk id="10" creationId="{C78E544B-854E-4700-8974-BCA5785176B9}"/>
          </ac:spMkLst>
        </pc:spChg>
        <pc:spChg chg="add mod">
          <ac:chgData name="이성재" userId="ecfef9e4-3ee6-4f49-9535-63153ec3002f" providerId="ADAL" clId="{D21BD0BB-037B-4594-BED2-A0C6C0E9F2DF}" dt="2022-03-24T03:33:29.262" v="15182" actId="1076"/>
          <ac:spMkLst>
            <pc:docMk/>
            <pc:sldMk cId="3308364944" sldId="273"/>
            <ac:spMk id="11" creationId="{BA876A49-A3A6-4841-9E7C-7A67B2943EA2}"/>
          </ac:spMkLst>
        </pc:spChg>
        <pc:picChg chg="del">
          <ac:chgData name="이성재" userId="ecfef9e4-3ee6-4f49-9535-63153ec3002f" providerId="ADAL" clId="{D21BD0BB-037B-4594-BED2-A0C6C0E9F2DF}" dt="2022-03-24T02:09:25.367" v="5759" actId="478"/>
          <ac:picMkLst>
            <pc:docMk/>
            <pc:sldMk cId="3308364944" sldId="273"/>
            <ac:picMk id="2" creationId="{00000000-0000-0000-0000-000000000000}"/>
          </ac:picMkLst>
        </pc:picChg>
      </pc:sldChg>
      <pc:sldChg chg="delSp modSp add mod delAnim modNotesTx">
        <pc:chgData name="이성재" userId="ecfef9e4-3ee6-4f49-9535-63153ec3002f" providerId="ADAL" clId="{D21BD0BB-037B-4594-BED2-A0C6C0E9F2DF}" dt="2022-03-24T03:41:03.496" v="16740" actId="20577"/>
        <pc:sldMkLst>
          <pc:docMk/>
          <pc:sldMk cId="2347060049" sldId="274"/>
        </pc:sldMkLst>
        <pc:spChg chg="mod">
          <ac:chgData name="이성재" userId="ecfef9e4-3ee6-4f49-9535-63153ec3002f" providerId="ADAL" clId="{D21BD0BB-037B-4594-BED2-A0C6C0E9F2DF}" dt="2022-03-24T01:55:56.413" v="4100" actId="20577"/>
          <ac:spMkLst>
            <pc:docMk/>
            <pc:sldMk cId="2347060049" sldId="274"/>
            <ac:spMk id="3" creationId="{49B2AE53-0AE5-41A5-ADB5-289918283DBA}"/>
          </ac:spMkLst>
        </pc:spChg>
        <pc:picChg chg="del">
          <ac:chgData name="이성재" userId="ecfef9e4-3ee6-4f49-9535-63153ec3002f" providerId="ADAL" clId="{D21BD0BB-037B-4594-BED2-A0C6C0E9F2DF}" dt="2022-03-24T02:09:27.289" v="5760" actId="478"/>
          <ac:picMkLst>
            <pc:docMk/>
            <pc:sldMk cId="2347060049" sldId="274"/>
            <ac:picMk id="4" creationId="{00000000-0000-0000-0000-000000000000}"/>
          </ac:picMkLst>
        </pc:picChg>
      </pc:sldChg>
      <pc:sldChg chg="delSp modSp add del mod delAnim">
        <pc:chgData name="이성재" userId="ecfef9e4-3ee6-4f49-9535-63153ec3002f" providerId="ADAL" clId="{D21BD0BB-037B-4594-BED2-A0C6C0E9F2DF}" dt="2022-03-24T04:33:46.975" v="19316" actId="47"/>
        <pc:sldMkLst>
          <pc:docMk/>
          <pc:sldMk cId="2770172176" sldId="275"/>
        </pc:sldMkLst>
        <pc:spChg chg="mod">
          <ac:chgData name="이성재" userId="ecfef9e4-3ee6-4f49-9535-63153ec3002f" providerId="ADAL" clId="{D21BD0BB-037B-4594-BED2-A0C6C0E9F2DF}" dt="2022-03-24T01:56:12.502" v="4106" actId="20577"/>
          <ac:spMkLst>
            <pc:docMk/>
            <pc:sldMk cId="2770172176" sldId="275"/>
            <ac:spMk id="3" creationId="{49B2AE53-0AE5-41A5-ADB5-289918283DBA}"/>
          </ac:spMkLst>
        </pc:spChg>
        <pc:picChg chg="del">
          <ac:chgData name="이성재" userId="ecfef9e4-3ee6-4f49-9535-63153ec3002f" providerId="ADAL" clId="{D21BD0BB-037B-4594-BED2-A0C6C0E9F2DF}" dt="2022-03-24T02:09:39.033" v="5765" actId="478"/>
          <ac:picMkLst>
            <pc:docMk/>
            <pc:sldMk cId="2770172176" sldId="275"/>
            <ac:picMk id="4" creationId="{00000000-0000-0000-0000-000000000000}"/>
          </ac:picMkLst>
        </pc:picChg>
      </pc:sldChg>
      <pc:sldChg chg="addSp delSp modSp add mod delAnim modNotesTx">
        <pc:chgData name="이성재" userId="ecfef9e4-3ee6-4f49-9535-63153ec3002f" providerId="ADAL" clId="{D21BD0BB-037B-4594-BED2-A0C6C0E9F2DF}" dt="2022-03-24T03:46:14.526" v="17578" actId="1076"/>
        <pc:sldMkLst>
          <pc:docMk/>
          <pc:sldMk cId="326341054" sldId="280"/>
        </pc:sldMkLst>
        <pc:spChg chg="mod">
          <ac:chgData name="이성재" userId="ecfef9e4-3ee6-4f49-9535-63153ec3002f" providerId="ADAL" clId="{D21BD0BB-037B-4594-BED2-A0C6C0E9F2DF}" dt="2022-03-24T01:56:00.873" v="4102" actId="20577"/>
          <ac:spMkLst>
            <pc:docMk/>
            <pc:sldMk cId="326341054" sldId="280"/>
            <ac:spMk id="3" creationId="{49B2AE53-0AE5-41A5-ADB5-289918283DBA}"/>
          </ac:spMkLst>
        </pc:spChg>
        <pc:spChg chg="del">
          <ac:chgData name="이성재" userId="ecfef9e4-3ee6-4f49-9535-63153ec3002f" providerId="ADAL" clId="{D21BD0BB-037B-4594-BED2-A0C6C0E9F2DF}" dt="2022-03-24T03:43:04.488" v="17186" actId="478"/>
          <ac:spMkLst>
            <pc:docMk/>
            <pc:sldMk cId="326341054" sldId="280"/>
            <ac:spMk id="5" creationId="{B9BD9252-CE10-4B78-9527-6AA884A36487}"/>
          </ac:spMkLst>
        </pc:spChg>
        <pc:spChg chg="del">
          <ac:chgData name="이성재" userId="ecfef9e4-3ee6-4f49-9535-63153ec3002f" providerId="ADAL" clId="{D21BD0BB-037B-4594-BED2-A0C6C0E9F2DF}" dt="2022-03-24T03:43:04.488" v="17186" actId="478"/>
          <ac:spMkLst>
            <pc:docMk/>
            <pc:sldMk cId="326341054" sldId="280"/>
            <ac:spMk id="12" creationId="{00000000-0000-0000-0000-000000000000}"/>
          </ac:spMkLst>
        </pc:spChg>
        <pc:spChg chg="del">
          <ac:chgData name="이성재" userId="ecfef9e4-3ee6-4f49-9535-63153ec3002f" providerId="ADAL" clId="{D21BD0BB-037B-4594-BED2-A0C6C0E9F2DF}" dt="2022-03-24T03:43:04.488" v="17186" actId="478"/>
          <ac:spMkLst>
            <pc:docMk/>
            <pc:sldMk cId="326341054" sldId="280"/>
            <ac:spMk id="14" creationId="{00000000-0000-0000-0000-000000000000}"/>
          </ac:spMkLst>
        </pc:spChg>
        <pc:spChg chg="del">
          <ac:chgData name="이성재" userId="ecfef9e4-3ee6-4f49-9535-63153ec3002f" providerId="ADAL" clId="{D21BD0BB-037B-4594-BED2-A0C6C0E9F2DF}" dt="2022-03-24T03:43:04.488" v="17186" actId="478"/>
          <ac:spMkLst>
            <pc:docMk/>
            <pc:sldMk cId="326341054" sldId="280"/>
            <ac:spMk id="15" creationId="{00000000-0000-0000-0000-000000000000}"/>
          </ac:spMkLst>
        </pc:spChg>
        <pc:spChg chg="add mod">
          <ac:chgData name="이성재" userId="ecfef9e4-3ee6-4f49-9535-63153ec3002f" providerId="ADAL" clId="{D21BD0BB-037B-4594-BED2-A0C6C0E9F2DF}" dt="2022-03-24T03:43:05.615" v="17187"/>
          <ac:spMkLst>
            <pc:docMk/>
            <pc:sldMk cId="326341054" sldId="280"/>
            <ac:spMk id="16" creationId="{B9E12C40-8CF1-4761-B875-03C3C3057BAE}"/>
          </ac:spMkLst>
        </pc:spChg>
        <pc:spChg chg="add mod">
          <ac:chgData name="이성재" userId="ecfef9e4-3ee6-4f49-9535-63153ec3002f" providerId="ADAL" clId="{D21BD0BB-037B-4594-BED2-A0C6C0E9F2DF}" dt="2022-03-24T03:43:05.615" v="17187"/>
          <ac:spMkLst>
            <pc:docMk/>
            <pc:sldMk cId="326341054" sldId="280"/>
            <ac:spMk id="22" creationId="{96F794EA-DE8D-4300-850C-A367CB696505}"/>
          </ac:spMkLst>
        </pc:spChg>
        <pc:spChg chg="add mod">
          <ac:chgData name="이성재" userId="ecfef9e4-3ee6-4f49-9535-63153ec3002f" providerId="ADAL" clId="{D21BD0BB-037B-4594-BED2-A0C6C0E9F2DF}" dt="2022-03-24T03:43:05.615" v="17187"/>
          <ac:spMkLst>
            <pc:docMk/>
            <pc:sldMk cId="326341054" sldId="280"/>
            <ac:spMk id="23" creationId="{92B32648-6479-4DA7-B41A-26AF9D3BC620}"/>
          </ac:spMkLst>
        </pc:spChg>
        <pc:spChg chg="add mod">
          <ac:chgData name="이성재" userId="ecfef9e4-3ee6-4f49-9535-63153ec3002f" providerId="ADAL" clId="{D21BD0BB-037B-4594-BED2-A0C6C0E9F2DF}" dt="2022-03-24T03:46:14.526" v="17578" actId="1076"/>
          <ac:spMkLst>
            <pc:docMk/>
            <pc:sldMk cId="326341054" sldId="280"/>
            <ac:spMk id="24" creationId="{E68BB464-4FA5-4740-8A8E-4D14283C73C7}"/>
          </ac:spMkLst>
        </pc:spChg>
        <pc:spChg chg="add mod">
          <ac:chgData name="이성재" userId="ecfef9e4-3ee6-4f49-9535-63153ec3002f" providerId="ADAL" clId="{D21BD0BB-037B-4594-BED2-A0C6C0E9F2DF}" dt="2022-03-24T03:43:05.615" v="17187"/>
          <ac:spMkLst>
            <pc:docMk/>
            <pc:sldMk cId="326341054" sldId="280"/>
            <ac:spMk id="25" creationId="{20941801-4363-48C0-96F3-6F6E34337497}"/>
          </ac:spMkLst>
        </pc:spChg>
        <pc:spChg chg="add mod">
          <ac:chgData name="이성재" userId="ecfef9e4-3ee6-4f49-9535-63153ec3002f" providerId="ADAL" clId="{D21BD0BB-037B-4594-BED2-A0C6C0E9F2DF}" dt="2022-03-24T03:43:05.615" v="17187"/>
          <ac:spMkLst>
            <pc:docMk/>
            <pc:sldMk cId="326341054" sldId="280"/>
            <ac:spMk id="26" creationId="{6B257E21-FAD9-4B31-B2CD-6CA179DDEDA3}"/>
          </ac:spMkLst>
        </pc:spChg>
        <pc:spChg chg="add mod">
          <ac:chgData name="이성재" userId="ecfef9e4-3ee6-4f49-9535-63153ec3002f" providerId="ADAL" clId="{D21BD0BB-037B-4594-BED2-A0C6C0E9F2DF}" dt="2022-03-24T03:43:05.615" v="17187"/>
          <ac:spMkLst>
            <pc:docMk/>
            <pc:sldMk cId="326341054" sldId="280"/>
            <ac:spMk id="27" creationId="{4527B498-2B39-4D5A-8CC8-8B6EFF5ACB53}"/>
          </ac:spMkLst>
        </pc:spChg>
        <pc:spChg chg="add mod">
          <ac:chgData name="이성재" userId="ecfef9e4-3ee6-4f49-9535-63153ec3002f" providerId="ADAL" clId="{D21BD0BB-037B-4594-BED2-A0C6C0E9F2DF}" dt="2022-03-24T03:43:05.615" v="17187"/>
          <ac:spMkLst>
            <pc:docMk/>
            <pc:sldMk cId="326341054" sldId="280"/>
            <ac:spMk id="28" creationId="{6C442A53-E62F-4FEC-B0FD-64C952F03F77}"/>
          </ac:spMkLst>
        </pc:spChg>
        <pc:spChg chg="add mod">
          <ac:chgData name="이성재" userId="ecfef9e4-3ee6-4f49-9535-63153ec3002f" providerId="ADAL" clId="{D21BD0BB-037B-4594-BED2-A0C6C0E9F2DF}" dt="2022-03-24T03:43:05.615" v="17187"/>
          <ac:spMkLst>
            <pc:docMk/>
            <pc:sldMk cId="326341054" sldId="280"/>
            <ac:spMk id="29" creationId="{5CECBA76-0727-4C32-B9BE-8615B94E0AD8}"/>
          </ac:spMkLst>
        </pc:spChg>
        <pc:spChg chg="add mod">
          <ac:chgData name="이성재" userId="ecfef9e4-3ee6-4f49-9535-63153ec3002f" providerId="ADAL" clId="{D21BD0BB-037B-4594-BED2-A0C6C0E9F2DF}" dt="2022-03-24T03:43:05.615" v="17187"/>
          <ac:spMkLst>
            <pc:docMk/>
            <pc:sldMk cId="326341054" sldId="280"/>
            <ac:spMk id="30" creationId="{F456ABEC-13D5-41C3-A1D0-67C792F70FF9}"/>
          </ac:spMkLst>
        </pc:spChg>
        <pc:picChg chg="del">
          <ac:chgData name="이성재" userId="ecfef9e4-3ee6-4f49-9535-63153ec3002f" providerId="ADAL" clId="{D21BD0BB-037B-4594-BED2-A0C6C0E9F2DF}" dt="2022-03-24T02:09:29.382" v="5761" actId="478"/>
          <ac:picMkLst>
            <pc:docMk/>
            <pc:sldMk cId="326341054" sldId="280"/>
            <ac:picMk id="4" creationId="{00000000-0000-0000-0000-000000000000}"/>
          </ac:picMkLst>
        </pc:picChg>
        <pc:picChg chg="del">
          <ac:chgData name="이성재" userId="ecfef9e4-3ee6-4f49-9535-63153ec3002f" providerId="ADAL" clId="{D21BD0BB-037B-4594-BED2-A0C6C0E9F2DF}" dt="2022-03-24T03:43:04.488" v="17186" actId="478"/>
          <ac:picMkLst>
            <pc:docMk/>
            <pc:sldMk cId="326341054" sldId="280"/>
            <ac:picMk id="6" creationId="{00000000-0000-0000-0000-000000000000}"/>
          </ac:picMkLst>
        </pc:picChg>
        <pc:picChg chg="del">
          <ac:chgData name="이성재" userId="ecfef9e4-3ee6-4f49-9535-63153ec3002f" providerId="ADAL" clId="{D21BD0BB-037B-4594-BED2-A0C6C0E9F2DF}" dt="2022-03-24T03:43:04.488" v="17186" actId="478"/>
          <ac:picMkLst>
            <pc:docMk/>
            <pc:sldMk cId="326341054" sldId="280"/>
            <ac:picMk id="7" creationId="{00000000-0000-0000-0000-000000000000}"/>
          </ac:picMkLst>
        </pc:picChg>
        <pc:picChg chg="del">
          <ac:chgData name="이성재" userId="ecfef9e4-3ee6-4f49-9535-63153ec3002f" providerId="ADAL" clId="{D21BD0BB-037B-4594-BED2-A0C6C0E9F2DF}" dt="2022-03-24T03:43:04.488" v="17186" actId="478"/>
          <ac:picMkLst>
            <pc:docMk/>
            <pc:sldMk cId="326341054" sldId="280"/>
            <ac:picMk id="8" creationId="{00000000-0000-0000-0000-000000000000}"/>
          </ac:picMkLst>
        </pc:picChg>
        <pc:picChg chg="del">
          <ac:chgData name="이성재" userId="ecfef9e4-3ee6-4f49-9535-63153ec3002f" providerId="ADAL" clId="{D21BD0BB-037B-4594-BED2-A0C6C0E9F2DF}" dt="2022-03-24T03:43:04.488" v="17186" actId="478"/>
          <ac:picMkLst>
            <pc:docMk/>
            <pc:sldMk cId="326341054" sldId="280"/>
            <ac:picMk id="9" creationId="{00000000-0000-0000-0000-000000000000}"/>
          </ac:picMkLst>
        </pc:picChg>
        <pc:picChg chg="del">
          <ac:chgData name="이성재" userId="ecfef9e4-3ee6-4f49-9535-63153ec3002f" providerId="ADAL" clId="{D21BD0BB-037B-4594-BED2-A0C6C0E9F2DF}" dt="2022-03-24T03:43:04.488" v="17186" actId="478"/>
          <ac:picMkLst>
            <pc:docMk/>
            <pc:sldMk cId="326341054" sldId="280"/>
            <ac:picMk id="10" creationId="{00000000-0000-0000-0000-000000000000}"/>
          </ac:picMkLst>
        </pc:picChg>
        <pc:picChg chg="del">
          <ac:chgData name="이성재" userId="ecfef9e4-3ee6-4f49-9535-63153ec3002f" providerId="ADAL" clId="{D21BD0BB-037B-4594-BED2-A0C6C0E9F2DF}" dt="2022-03-24T03:43:04.488" v="17186" actId="478"/>
          <ac:picMkLst>
            <pc:docMk/>
            <pc:sldMk cId="326341054" sldId="280"/>
            <ac:picMk id="11" creationId="{00000000-0000-0000-0000-000000000000}"/>
          </ac:picMkLst>
        </pc:picChg>
        <pc:picChg chg="add mod">
          <ac:chgData name="이성재" userId="ecfef9e4-3ee6-4f49-9535-63153ec3002f" providerId="ADAL" clId="{D21BD0BB-037B-4594-BED2-A0C6C0E9F2DF}" dt="2022-03-24T03:43:05.615" v="17187"/>
          <ac:picMkLst>
            <pc:docMk/>
            <pc:sldMk cId="326341054" sldId="280"/>
            <ac:picMk id="17" creationId="{7A76F8EC-03BF-4762-90CE-3363633F6C02}"/>
          </ac:picMkLst>
        </pc:picChg>
        <pc:picChg chg="add mod">
          <ac:chgData name="이성재" userId="ecfef9e4-3ee6-4f49-9535-63153ec3002f" providerId="ADAL" clId="{D21BD0BB-037B-4594-BED2-A0C6C0E9F2DF}" dt="2022-03-24T03:43:05.615" v="17187"/>
          <ac:picMkLst>
            <pc:docMk/>
            <pc:sldMk cId="326341054" sldId="280"/>
            <ac:picMk id="18" creationId="{3112342C-3841-4C36-94DA-589F3653B92C}"/>
          </ac:picMkLst>
        </pc:picChg>
        <pc:picChg chg="add mod">
          <ac:chgData name="이성재" userId="ecfef9e4-3ee6-4f49-9535-63153ec3002f" providerId="ADAL" clId="{D21BD0BB-037B-4594-BED2-A0C6C0E9F2DF}" dt="2022-03-24T03:43:05.615" v="17187"/>
          <ac:picMkLst>
            <pc:docMk/>
            <pc:sldMk cId="326341054" sldId="280"/>
            <ac:picMk id="19" creationId="{2C35C394-7BD3-48DF-BF7C-E4F0D5D838A4}"/>
          </ac:picMkLst>
        </pc:picChg>
        <pc:picChg chg="add mod">
          <ac:chgData name="이성재" userId="ecfef9e4-3ee6-4f49-9535-63153ec3002f" providerId="ADAL" clId="{D21BD0BB-037B-4594-BED2-A0C6C0E9F2DF}" dt="2022-03-24T03:43:05.615" v="17187"/>
          <ac:picMkLst>
            <pc:docMk/>
            <pc:sldMk cId="326341054" sldId="280"/>
            <ac:picMk id="20" creationId="{3D7B5FFE-7D09-4DEF-BA69-EC7EF09944FC}"/>
          </ac:picMkLst>
        </pc:picChg>
        <pc:picChg chg="add mod">
          <ac:chgData name="이성재" userId="ecfef9e4-3ee6-4f49-9535-63153ec3002f" providerId="ADAL" clId="{D21BD0BB-037B-4594-BED2-A0C6C0E9F2DF}" dt="2022-03-24T03:43:05.615" v="17187"/>
          <ac:picMkLst>
            <pc:docMk/>
            <pc:sldMk cId="326341054" sldId="280"/>
            <ac:picMk id="21" creationId="{B8D6B9DD-C9BF-4D77-B8D8-5DD7F7AE9DDA}"/>
          </ac:picMkLst>
        </pc:picChg>
        <pc:picChg chg="add mod">
          <ac:chgData name="이성재" userId="ecfef9e4-3ee6-4f49-9535-63153ec3002f" providerId="ADAL" clId="{D21BD0BB-037B-4594-BED2-A0C6C0E9F2DF}" dt="2022-03-24T03:46:11.246" v="17577"/>
          <ac:picMkLst>
            <pc:docMk/>
            <pc:sldMk cId="326341054" sldId="280"/>
            <ac:picMk id="31" creationId="{CE1B17EB-1FF3-47D5-9A2B-C89D454E3748}"/>
          </ac:picMkLst>
        </pc:picChg>
      </pc:sldChg>
      <pc:sldChg chg="delSp modSp add mod delAnim modNotesTx">
        <pc:chgData name="이성재" userId="ecfef9e4-3ee6-4f49-9535-63153ec3002f" providerId="ADAL" clId="{D21BD0BB-037B-4594-BED2-A0C6C0E9F2DF}" dt="2022-03-24T04:27:45.604" v="18553" actId="20577"/>
        <pc:sldMkLst>
          <pc:docMk/>
          <pc:sldMk cId="2739003707" sldId="299"/>
        </pc:sldMkLst>
        <pc:spChg chg="mod">
          <ac:chgData name="이성재" userId="ecfef9e4-3ee6-4f49-9535-63153ec3002f" providerId="ADAL" clId="{D21BD0BB-037B-4594-BED2-A0C6C0E9F2DF}" dt="2022-03-24T01:56:03.967" v="4103" actId="20577"/>
          <ac:spMkLst>
            <pc:docMk/>
            <pc:sldMk cId="2739003707" sldId="299"/>
            <ac:spMk id="3" creationId="{49B2AE53-0AE5-41A5-ADB5-289918283DBA}"/>
          </ac:spMkLst>
        </pc:spChg>
        <pc:picChg chg="del">
          <ac:chgData name="이성재" userId="ecfef9e4-3ee6-4f49-9535-63153ec3002f" providerId="ADAL" clId="{D21BD0BB-037B-4594-BED2-A0C6C0E9F2DF}" dt="2022-03-24T02:09:31.492" v="5762" actId="478"/>
          <ac:picMkLst>
            <pc:docMk/>
            <pc:sldMk cId="2739003707" sldId="299"/>
            <ac:picMk id="2" creationId="{00000000-0000-0000-0000-000000000000}"/>
          </ac:picMkLst>
        </pc:picChg>
      </pc:sldChg>
      <pc:sldChg chg="delSp modSp add mod delAnim modNotesTx">
        <pc:chgData name="이성재" userId="ecfef9e4-3ee6-4f49-9535-63153ec3002f" providerId="ADAL" clId="{D21BD0BB-037B-4594-BED2-A0C6C0E9F2DF}" dt="2022-03-24T04:28:47.950" v="18728" actId="20577"/>
        <pc:sldMkLst>
          <pc:docMk/>
          <pc:sldMk cId="2359614837" sldId="300"/>
        </pc:sldMkLst>
        <pc:spChg chg="mod">
          <ac:chgData name="이성재" userId="ecfef9e4-3ee6-4f49-9535-63153ec3002f" providerId="ADAL" clId="{D21BD0BB-037B-4594-BED2-A0C6C0E9F2DF}" dt="2022-03-24T01:56:07.115" v="4104" actId="20577"/>
          <ac:spMkLst>
            <pc:docMk/>
            <pc:sldMk cId="2359614837" sldId="300"/>
            <ac:spMk id="3" creationId="{49B2AE53-0AE5-41A5-ADB5-289918283DBA}"/>
          </ac:spMkLst>
        </pc:spChg>
        <pc:picChg chg="del">
          <ac:chgData name="이성재" userId="ecfef9e4-3ee6-4f49-9535-63153ec3002f" providerId="ADAL" clId="{D21BD0BB-037B-4594-BED2-A0C6C0E9F2DF}" dt="2022-03-24T02:09:33.398" v="5763" actId="478"/>
          <ac:picMkLst>
            <pc:docMk/>
            <pc:sldMk cId="2359614837" sldId="300"/>
            <ac:picMk id="4" creationId="{00000000-0000-0000-0000-000000000000}"/>
          </ac:picMkLst>
        </pc:picChg>
      </pc:sldChg>
      <pc:sldChg chg="delSp modSp add mod delAnim modNotesTx">
        <pc:chgData name="이성재" userId="ecfef9e4-3ee6-4f49-9535-63153ec3002f" providerId="ADAL" clId="{D21BD0BB-037B-4594-BED2-A0C6C0E9F2DF}" dt="2022-03-24T04:33:35.891" v="19315" actId="20577"/>
        <pc:sldMkLst>
          <pc:docMk/>
          <pc:sldMk cId="1714161997" sldId="301"/>
        </pc:sldMkLst>
        <pc:spChg chg="mod">
          <ac:chgData name="이성재" userId="ecfef9e4-3ee6-4f49-9535-63153ec3002f" providerId="ADAL" clId="{D21BD0BB-037B-4594-BED2-A0C6C0E9F2DF}" dt="2022-03-24T01:56:09.637" v="4105" actId="20577"/>
          <ac:spMkLst>
            <pc:docMk/>
            <pc:sldMk cId="1714161997" sldId="301"/>
            <ac:spMk id="3" creationId="{49B2AE53-0AE5-41A5-ADB5-289918283DBA}"/>
          </ac:spMkLst>
        </pc:spChg>
        <pc:spChg chg="mod">
          <ac:chgData name="이성재" userId="ecfef9e4-3ee6-4f49-9535-63153ec3002f" providerId="ADAL" clId="{D21BD0BB-037B-4594-BED2-A0C6C0E9F2DF}" dt="2022-03-24T04:33:31.608" v="19314" actId="20577"/>
          <ac:spMkLst>
            <pc:docMk/>
            <pc:sldMk cId="1714161997" sldId="301"/>
            <ac:spMk id="17" creationId="{B9BD9252-CE10-4B78-9527-6AA884A36487}"/>
          </ac:spMkLst>
        </pc:spChg>
        <pc:picChg chg="del">
          <ac:chgData name="이성재" userId="ecfef9e4-3ee6-4f49-9535-63153ec3002f" providerId="ADAL" clId="{D21BD0BB-037B-4594-BED2-A0C6C0E9F2DF}" dt="2022-03-24T02:09:35.633" v="5764" actId="478"/>
          <ac:picMkLst>
            <pc:docMk/>
            <pc:sldMk cId="1714161997" sldId="301"/>
            <ac:picMk id="5" creationId="{00000000-0000-0000-0000-000000000000}"/>
          </ac:picMkLst>
        </pc:picChg>
      </pc:sldChg>
      <pc:sldChg chg="delSp modSp add mod delAnim modNotesTx">
        <pc:chgData name="이성재" userId="ecfef9e4-3ee6-4f49-9535-63153ec3002f" providerId="ADAL" clId="{D21BD0BB-037B-4594-BED2-A0C6C0E9F2DF}" dt="2022-03-24T04:46:52.925" v="22192" actId="20577"/>
        <pc:sldMkLst>
          <pc:docMk/>
          <pc:sldMk cId="4070315501" sldId="302"/>
        </pc:sldMkLst>
        <pc:spChg chg="mod">
          <ac:chgData name="이성재" userId="ecfef9e4-3ee6-4f49-9535-63153ec3002f" providerId="ADAL" clId="{D21BD0BB-037B-4594-BED2-A0C6C0E9F2DF}" dt="2022-03-24T04:34:04.944" v="19322"/>
          <ac:spMkLst>
            <pc:docMk/>
            <pc:sldMk cId="4070315501" sldId="302"/>
            <ac:spMk id="3" creationId="{49B2AE53-0AE5-41A5-ADB5-289918283DBA}"/>
          </ac:spMkLst>
        </pc:spChg>
        <pc:picChg chg="del">
          <ac:chgData name="이성재" userId="ecfef9e4-3ee6-4f49-9535-63153ec3002f" providerId="ADAL" clId="{D21BD0BB-037B-4594-BED2-A0C6C0E9F2DF}" dt="2022-03-24T02:01:58.078" v="4293" actId="478"/>
          <ac:picMkLst>
            <pc:docMk/>
            <pc:sldMk cId="4070315501" sldId="302"/>
            <ac:picMk id="4" creationId="{00000000-0000-0000-0000-000000000000}"/>
          </ac:picMkLst>
        </pc:picChg>
      </pc:sldChg>
      <pc:sldChg chg="delSp modSp add mod delAnim modNotesTx">
        <pc:chgData name="이성재" userId="ecfef9e4-3ee6-4f49-9535-63153ec3002f" providerId="ADAL" clId="{D21BD0BB-037B-4594-BED2-A0C6C0E9F2DF}" dt="2022-03-24T04:55:23.227" v="24006" actId="20577"/>
        <pc:sldMkLst>
          <pc:docMk/>
          <pc:sldMk cId="1900854410" sldId="303"/>
        </pc:sldMkLst>
        <pc:spChg chg="mod">
          <ac:chgData name="이성재" userId="ecfef9e4-3ee6-4f49-9535-63153ec3002f" providerId="ADAL" clId="{D21BD0BB-037B-4594-BED2-A0C6C0E9F2DF}" dt="2022-03-24T04:34:08.259" v="19326"/>
          <ac:spMkLst>
            <pc:docMk/>
            <pc:sldMk cId="1900854410" sldId="303"/>
            <ac:spMk id="3" creationId="{49B2AE53-0AE5-41A5-ADB5-289918283DBA}"/>
          </ac:spMkLst>
        </pc:spChg>
        <pc:spChg chg="mod">
          <ac:chgData name="이성재" userId="ecfef9e4-3ee6-4f49-9535-63153ec3002f" providerId="ADAL" clId="{D21BD0BB-037B-4594-BED2-A0C6C0E9F2DF}" dt="2022-03-24T04:51:31.886" v="22886"/>
          <ac:spMkLst>
            <pc:docMk/>
            <pc:sldMk cId="1900854410" sldId="303"/>
            <ac:spMk id="5" creationId="{B9BD9252-CE10-4B78-9527-6AA884A36487}"/>
          </ac:spMkLst>
        </pc:spChg>
        <pc:picChg chg="del">
          <ac:chgData name="이성재" userId="ecfef9e4-3ee6-4f49-9535-63153ec3002f" providerId="ADAL" clId="{D21BD0BB-037B-4594-BED2-A0C6C0E9F2DF}" dt="2022-03-24T04:34:10.567" v="19327" actId="478"/>
          <ac:picMkLst>
            <pc:docMk/>
            <pc:sldMk cId="1900854410" sldId="303"/>
            <ac:picMk id="8" creationId="{00000000-0000-0000-0000-000000000000}"/>
          </ac:picMkLst>
        </pc:picChg>
      </pc:sldChg>
      <pc:sldChg chg="delSp modSp add del mod delAnim">
        <pc:chgData name="이성재" userId="ecfef9e4-3ee6-4f49-9535-63153ec3002f" providerId="ADAL" clId="{D21BD0BB-037B-4594-BED2-A0C6C0E9F2DF}" dt="2022-03-24T04:55:31.134" v="24007" actId="47"/>
        <pc:sldMkLst>
          <pc:docMk/>
          <pc:sldMk cId="3119150862" sldId="305"/>
        </pc:sldMkLst>
        <pc:spChg chg="mod">
          <ac:chgData name="이성재" userId="ecfef9e4-3ee6-4f49-9535-63153ec3002f" providerId="ADAL" clId="{D21BD0BB-037B-4594-BED2-A0C6C0E9F2DF}" dt="2022-03-24T04:34:15.617" v="19331"/>
          <ac:spMkLst>
            <pc:docMk/>
            <pc:sldMk cId="3119150862" sldId="305"/>
            <ac:spMk id="3" creationId="{49B2AE53-0AE5-41A5-ADB5-289918283DBA}"/>
          </ac:spMkLst>
        </pc:spChg>
        <pc:picChg chg="del">
          <ac:chgData name="이성재" userId="ecfef9e4-3ee6-4f49-9535-63153ec3002f" providerId="ADAL" clId="{D21BD0BB-037B-4594-BED2-A0C6C0E9F2DF}" dt="2022-03-24T04:34:15.977" v="19332" actId="478"/>
          <ac:picMkLst>
            <pc:docMk/>
            <pc:sldMk cId="3119150862" sldId="305"/>
            <ac:picMk id="2" creationId="{00000000-0000-0000-0000-000000000000}"/>
          </ac:picMkLst>
        </pc:picChg>
      </pc:sldChg>
      <pc:sldChg chg="delSp modSp add mod delAnim modNotesTx">
        <pc:chgData name="이성재" userId="ecfef9e4-3ee6-4f49-9535-63153ec3002f" providerId="ADAL" clId="{D21BD0BB-037B-4594-BED2-A0C6C0E9F2DF}" dt="2022-03-24T04:58:00.204" v="24761" actId="20577"/>
        <pc:sldMkLst>
          <pc:docMk/>
          <pc:sldMk cId="3526531334" sldId="317"/>
        </pc:sldMkLst>
        <pc:spChg chg="mod">
          <ac:chgData name="이성재" userId="ecfef9e4-3ee6-4f49-9535-63153ec3002f" providerId="ADAL" clId="{D21BD0BB-037B-4594-BED2-A0C6C0E9F2DF}" dt="2022-03-24T04:34:26.233" v="19340"/>
          <ac:spMkLst>
            <pc:docMk/>
            <pc:sldMk cId="3526531334" sldId="317"/>
            <ac:spMk id="3" creationId="{49B2AE53-0AE5-41A5-ADB5-289918283DBA}"/>
          </ac:spMkLst>
        </pc:spChg>
        <pc:spChg chg="mod">
          <ac:chgData name="이성재" userId="ecfef9e4-3ee6-4f49-9535-63153ec3002f" providerId="ADAL" clId="{D21BD0BB-037B-4594-BED2-A0C6C0E9F2DF}" dt="2022-03-24T04:56:13.602" v="24049"/>
          <ac:spMkLst>
            <pc:docMk/>
            <pc:sldMk cId="3526531334" sldId="317"/>
            <ac:spMk id="5" creationId="{B9BD9252-CE10-4B78-9527-6AA884A36487}"/>
          </ac:spMkLst>
        </pc:spChg>
        <pc:picChg chg="del">
          <ac:chgData name="이성재" userId="ecfef9e4-3ee6-4f49-9535-63153ec3002f" providerId="ADAL" clId="{D21BD0BB-037B-4594-BED2-A0C6C0E9F2DF}" dt="2022-03-24T04:34:27.736" v="19341" actId="478"/>
          <ac:picMkLst>
            <pc:docMk/>
            <pc:sldMk cId="3526531334" sldId="317"/>
            <ac:picMk id="2" creationId="{00000000-0000-0000-0000-000000000000}"/>
          </ac:picMkLst>
        </pc:picChg>
      </pc:sldChg>
      <pc:sldChg chg="addSp delSp modSp add mod delAnim modNotesTx">
        <pc:chgData name="이성재" userId="ecfef9e4-3ee6-4f49-9535-63153ec3002f" providerId="ADAL" clId="{D21BD0BB-037B-4594-BED2-A0C6C0E9F2DF}" dt="2022-03-24T05:02:59.520" v="25789" actId="20577"/>
        <pc:sldMkLst>
          <pc:docMk/>
          <pc:sldMk cId="2704711360" sldId="318"/>
        </pc:sldMkLst>
        <pc:spChg chg="mod">
          <ac:chgData name="이성재" userId="ecfef9e4-3ee6-4f49-9535-63153ec3002f" providerId="ADAL" clId="{D21BD0BB-037B-4594-BED2-A0C6C0E9F2DF}" dt="2022-03-24T04:34:33.551" v="19344"/>
          <ac:spMkLst>
            <pc:docMk/>
            <pc:sldMk cId="2704711360" sldId="318"/>
            <ac:spMk id="3" creationId="{49B2AE53-0AE5-41A5-ADB5-289918283DBA}"/>
          </ac:spMkLst>
        </pc:spChg>
        <pc:spChg chg="add mod">
          <ac:chgData name="이성재" userId="ecfef9e4-3ee6-4f49-9535-63153ec3002f" providerId="ADAL" clId="{D21BD0BB-037B-4594-BED2-A0C6C0E9F2DF}" dt="2022-03-24T05:00:01.857" v="25272" actId="1076"/>
          <ac:spMkLst>
            <pc:docMk/>
            <pc:sldMk cId="2704711360" sldId="318"/>
            <ac:spMk id="7" creationId="{0CD99025-1522-4789-AD9C-4F7C2AF78DB8}"/>
          </ac:spMkLst>
        </pc:spChg>
        <pc:spChg chg="add mod">
          <ac:chgData name="이성재" userId="ecfef9e4-3ee6-4f49-9535-63153ec3002f" providerId="ADAL" clId="{D21BD0BB-037B-4594-BED2-A0C6C0E9F2DF}" dt="2022-03-24T05:00:18.534" v="25297" actId="1076"/>
          <ac:spMkLst>
            <pc:docMk/>
            <pc:sldMk cId="2704711360" sldId="318"/>
            <ac:spMk id="8" creationId="{19588486-727E-48A6-97F5-02113FB05380}"/>
          </ac:spMkLst>
        </pc:spChg>
        <pc:spChg chg="add mod">
          <ac:chgData name="이성재" userId="ecfef9e4-3ee6-4f49-9535-63153ec3002f" providerId="ADAL" clId="{D21BD0BB-037B-4594-BED2-A0C6C0E9F2DF}" dt="2022-03-24T05:00:37.581" v="25349"/>
          <ac:spMkLst>
            <pc:docMk/>
            <pc:sldMk cId="2704711360" sldId="318"/>
            <ac:spMk id="9" creationId="{67FACFDA-F7E7-45F3-AF9F-132EF75DD92E}"/>
          </ac:spMkLst>
        </pc:spChg>
        <pc:spChg chg="add mod">
          <ac:chgData name="이성재" userId="ecfef9e4-3ee6-4f49-9535-63153ec3002f" providerId="ADAL" clId="{D21BD0BB-037B-4594-BED2-A0C6C0E9F2DF}" dt="2022-03-24T05:01:13.097" v="25400"/>
          <ac:spMkLst>
            <pc:docMk/>
            <pc:sldMk cId="2704711360" sldId="318"/>
            <ac:spMk id="10" creationId="{8CB0EF5A-D9E1-4D51-BE0C-BBD1F2487D78}"/>
          </ac:spMkLst>
        </pc:spChg>
        <pc:picChg chg="del">
          <ac:chgData name="이성재" userId="ecfef9e4-3ee6-4f49-9535-63153ec3002f" providerId="ADAL" clId="{D21BD0BB-037B-4594-BED2-A0C6C0E9F2DF}" dt="2022-03-24T04:34:33.789" v="19345" actId="478"/>
          <ac:picMkLst>
            <pc:docMk/>
            <pc:sldMk cId="2704711360" sldId="318"/>
            <ac:picMk id="4" creationId="{00000000-0000-0000-0000-000000000000}"/>
          </ac:picMkLst>
        </pc:picChg>
      </pc:sldChg>
      <pc:sldChg chg="addSp delSp modSp add mod delAnim modNotesTx">
        <pc:chgData name="이성재" userId="ecfef9e4-3ee6-4f49-9535-63153ec3002f" providerId="ADAL" clId="{D21BD0BB-037B-4594-BED2-A0C6C0E9F2DF}" dt="2022-03-24T05:05:07.586" v="26074" actId="20577"/>
        <pc:sldMkLst>
          <pc:docMk/>
          <pc:sldMk cId="902961916" sldId="319"/>
        </pc:sldMkLst>
        <pc:spChg chg="mod">
          <ac:chgData name="이성재" userId="ecfef9e4-3ee6-4f49-9535-63153ec3002f" providerId="ADAL" clId="{D21BD0BB-037B-4594-BED2-A0C6C0E9F2DF}" dt="2022-03-24T04:34:37.264" v="19348"/>
          <ac:spMkLst>
            <pc:docMk/>
            <pc:sldMk cId="902961916" sldId="319"/>
            <ac:spMk id="3" creationId="{49B2AE53-0AE5-41A5-ADB5-289918283DBA}"/>
          </ac:spMkLst>
        </pc:spChg>
        <pc:spChg chg="mod">
          <ac:chgData name="이성재" userId="ecfef9e4-3ee6-4f49-9535-63153ec3002f" providerId="ADAL" clId="{D21BD0BB-037B-4594-BED2-A0C6C0E9F2DF}" dt="2022-03-24T05:03:22.182" v="25794" actId="1076"/>
          <ac:spMkLst>
            <pc:docMk/>
            <pc:sldMk cId="902961916" sldId="319"/>
            <ac:spMk id="4" creationId="{00000000-0000-0000-0000-000000000000}"/>
          </ac:spMkLst>
        </pc:spChg>
        <pc:spChg chg="mod">
          <ac:chgData name="이성재" userId="ecfef9e4-3ee6-4f49-9535-63153ec3002f" providerId="ADAL" clId="{D21BD0BB-037B-4594-BED2-A0C6C0E9F2DF}" dt="2022-03-24T05:03:18.849" v="25793" actId="1076"/>
          <ac:spMkLst>
            <pc:docMk/>
            <pc:sldMk cId="902961916" sldId="319"/>
            <ac:spMk id="7" creationId="{00000000-0000-0000-0000-000000000000}"/>
          </ac:spMkLst>
        </pc:spChg>
        <pc:spChg chg="add mod">
          <ac:chgData name="이성재" userId="ecfef9e4-3ee6-4f49-9535-63153ec3002f" providerId="ADAL" clId="{D21BD0BB-037B-4594-BED2-A0C6C0E9F2DF}" dt="2022-03-24T05:03:15.862" v="25792"/>
          <ac:spMkLst>
            <pc:docMk/>
            <pc:sldMk cId="902961916" sldId="319"/>
            <ac:spMk id="9" creationId="{FF4C3965-C5A7-48F0-9A25-7FC32B8C7777}"/>
          </ac:spMkLst>
        </pc:spChg>
        <pc:spChg chg="add mod">
          <ac:chgData name="이성재" userId="ecfef9e4-3ee6-4f49-9535-63153ec3002f" providerId="ADAL" clId="{D21BD0BB-037B-4594-BED2-A0C6C0E9F2DF}" dt="2022-03-24T05:03:15.862" v="25792"/>
          <ac:spMkLst>
            <pc:docMk/>
            <pc:sldMk cId="902961916" sldId="319"/>
            <ac:spMk id="10" creationId="{5F73E8D7-8A37-42D2-AE68-40C601A0A44E}"/>
          </ac:spMkLst>
        </pc:spChg>
        <pc:spChg chg="add mod">
          <ac:chgData name="이성재" userId="ecfef9e4-3ee6-4f49-9535-63153ec3002f" providerId="ADAL" clId="{D21BD0BB-037B-4594-BED2-A0C6C0E9F2DF}" dt="2022-03-24T05:03:15.862" v="25792"/>
          <ac:spMkLst>
            <pc:docMk/>
            <pc:sldMk cId="902961916" sldId="319"/>
            <ac:spMk id="11" creationId="{63E841CC-ACDB-4F54-AB71-D15B39E4F6B1}"/>
          </ac:spMkLst>
        </pc:spChg>
        <pc:spChg chg="add mod">
          <ac:chgData name="이성재" userId="ecfef9e4-3ee6-4f49-9535-63153ec3002f" providerId="ADAL" clId="{D21BD0BB-037B-4594-BED2-A0C6C0E9F2DF}" dt="2022-03-24T05:03:15.862" v="25792"/>
          <ac:spMkLst>
            <pc:docMk/>
            <pc:sldMk cId="902961916" sldId="319"/>
            <ac:spMk id="12" creationId="{2EF487A5-51A8-4031-A75A-3012F7770F55}"/>
          </ac:spMkLst>
        </pc:spChg>
        <pc:picChg chg="del mod">
          <ac:chgData name="이성재" userId="ecfef9e4-3ee6-4f49-9535-63153ec3002f" providerId="ADAL" clId="{D21BD0BB-037B-4594-BED2-A0C6C0E9F2DF}" dt="2022-03-24T05:03:10.244" v="25791" actId="478"/>
          <ac:picMkLst>
            <pc:docMk/>
            <pc:sldMk cId="902961916" sldId="319"/>
            <ac:picMk id="2" creationId="{00000000-0000-0000-0000-000000000000}"/>
          </ac:picMkLst>
        </pc:picChg>
        <pc:picChg chg="del">
          <ac:chgData name="이성재" userId="ecfef9e4-3ee6-4f49-9535-63153ec3002f" providerId="ADAL" clId="{D21BD0BB-037B-4594-BED2-A0C6C0E9F2DF}" dt="2022-03-24T04:34:37.643" v="19349" actId="478"/>
          <ac:picMkLst>
            <pc:docMk/>
            <pc:sldMk cId="902961916" sldId="319"/>
            <ac:picMk id="6" creationId="{00000000-0000-0000-0000-000000000000}"/>
          </ac:picMkLst>
        </pc:picChg>
        <pc:picChg chg="add mod">
          <ac:chgData name="이성재" userId="ecfef9e4-3ee6-4f49-9535-63153ec3002f" providerId="ADAL" clId="{D21BD0BB-037B-4594-BED2-A0C6C0E9F2DF}" dt="2022-03-24T05:03:15.862" v="25792"/>
          <ac:picMkLst>
            <pc:docMk/>
            <pc:sldMk cId="902961916" sldId="319"/>
            <ac:picMk id="8" creationId="{ECD7BFBD-8413-46E2-A7F5-65811142B759}"/>
          </ac:picMkLst>
        </pc:picChg>
      </pc:sldChg>
      <pc:sldChg chg="addSp delSp modSp add mod delAnim modNotesTx">
        <pc:chgData name="이성재" userId="ecfef9e4-3ee6-4f49-9535-63153ec3002f" providerId="ADAL" clId="{D21BD0BB-037B-4594-BED2-A0C6C0E9F2DF}" dt="2022-03-24T05:10:05.984" v="26852" actId="1076"/>
        <pc:sldMkLst>
          <pc:docMk/>
          <pc:sldMk cId="745545214" sldId="320"/>
        </pc:sldMkLst>
        <pc:spChg chg="mod">
          <ac:chgData name="이성재" userId="ecfef9e4-3ee6-4f49-9535-63153ec3002f" providerId="ADAL" clId="{D21BD0BB-037B-4594-BED2-A0C6C0E9F2DF}" dt="2022-03-24T04:34:41.371" v="19352"/>
          <ac:spMkLst>
            <pc:docMk/>
            <pc:sldMk cId="745545214" sldId="320"/>
            <ac:spMk id="3" creationId="{49B2AE53-0AE5-41A5-ADB5-289918283DBA}"/>
          </ac:spMkLst>
        </pc:spChg>
        <pc:spChg chg="add mod">
          <ac:chgData name="이성재" userId="ecfef9e4-3ee6-4f49-9535-63153ec3002f" providerId="ADAL" clId="{D21BD0BB-037B-4594-BED2-A0C6C0E9F2DF}" dt="2022-03-24T05:09:57.026" v="26850" actId="1076"/>
          <ac:spMkLst>
            <pc:docMk/>
            <pc:sldMk cId="745545214" sldId="320"/>
            <ac:spMk id="7" creationId="{43E68FEE-8166-43D1-86E6-853D1ED9F817}"/>
          </ac:spMkLst>
        </pc:spChg>
        <pc:spChg chg="add mod">
          <ac:chgData name="이성재" userId="ecfef9e4-3ee6-4f49-9535-63153ec3002f" providerId="ADAL" clId="{D21BD0BB-037B-4594-BED2-A0C6C0E9F2DF}" dt="2022-03-24T05:10:05.984" v="26852" actId="1076"/>
          <ac:spMkLst>
            <pc:docMk/>
            <pc:sldMk cId="745545214" sldId="320"/>
            <ac:spMk id="9" creationId="{A5821DA9-204D-4972-988D-9D70447B3FA1}"/>
          </ac:spMkLst>
        </pc:spChg>
        <pc:picChg chg="del">
          <ac:chgData name="이성재" userId="ecfef9e4-3ee6-4f49-9535-63153ec3002f" providerId="ADAL" clId="{D21BD0BB-037B-4594-BED2-A0C6C0E9F2DF}" dt="2022-03-24T04:34:42.327" v="19353" actId="478"/>
          <ac:picMkLst>
            <pc:docMk/>
            <pc:sldMk cId="745545214" sldId="320"/>
            <ac:picMk id="2" creationId="{00000000-0000-0000-0000-000000000000}"/>
          </ac:picMkLst>
        </pc:picChg>
      </pc:sldChg>
      <pc:sldChg chg="addSp delSp modSp add mod delAnim modNotesTx">
        <pc:chgData name="이성재" userId="ecfef9e4-3ee6-4f49-9535-63153ec3002f" providerId="ADAL" clId="{D21BD0BB-037B-4594-BED2-A0C6C0E9F2DF}" dt="2022-03-24T05:12:01.732" v="27230" actId="20577"/>
        <pc:sldMkLst>
          <pc:docMk/>
          <pc:sldMk cId="2111090871" sldId="321"/>
        </pc:sldMkLst>
        <pc:spChg chg="mod">
          <ac:chgData name="이성재" userId="ecfef9e4-3ee6-4f49-9535-63153ec3002f" providerId="ADAL" clId="{D21BD0BB-037B-4594-BED2-A0C6C0E9F2DF}" dt="2022-03-24T04:34:48.219" v="19356"/>
          <ac:spMkLst>
            <pc:docMk/>
            <pc:sldMk cId="2111090871" sldId="321"/>
            <ac:spMk id="3" creationId="{49B2AE53-0AE5-41A5-ADB5-289918283DBA}"/>
          </ac:spMkLst>
        </pc:spChg>
        <pc:spChg chg="add mod">
          <ac:chgData name="이성재" userId="ecfef9e4-3ee6-4f49-9535-63153ec3002f" providerId="ADAL" clId="{D21BD0BB-037B-4594-BED2-A0C6C0E9F2DF}" dt="2022-03-24T05:10:37.296" v="26861" actId="1036"/>
          <ac:spMkLst>
            <pc:docMk/>
            <pc:sldMk cId="2111090871" sldId="321"/>
            <ac:spMk id="8" creationId="{2BC0A14F-15AD-4A2B-9AEC-44EDB5F67AC6}"/>
          </ac:spMkLst>
        </pc:spChg>
        <pc:spChg chg="add mod">
          <ac:chgData name="이성재" userId="ecfef9e4-3ee6-4f49-9535-63153ec3002f" providerId="ADAL" clId="{D21BD0BB-037B-4594-BED2-A0C6C0E9F2DF}" dt="2022-03-24T05:10:41.746" v="26862" actId="1076"/>
          <ac:spMkLst>
            <pc:docMk/>
            <pc:sldMk cId="2111090871" sldId="321"/>
            <ac:spMk id="9" creationId="{80746A23-714E-4ED2-95DC-7637665777E7}"/>
          </ac:spMkLst>
        </pc:spChg>
        <pc:spChg chg="add mod">
          <ac:chgData name="이성재" userId="ecfef9e4-3ee6-4f49-9535-63153ec3002f" providerId="ADAL" clId="{D21BD0BB-037B-4594-BED2-A0C6C0E9F2DF}" dt="2022-03-24T05:10:45.160" v="26863" actId="1076"/>
          <ac:spMkLst>
            <pc:docMk/>
            <pc:sldMk cId="2111090871" sldId="321"/>
            <ac:spMk id="10" creationId="{E17450AD-F8F5-40B2-B16D-D5F37CD4BBE7}"/>
          </ac:spMkLst>
        </pc:spChg>
        <pc:spChg chg="add mod">
          <ac:chgData name="이성재" userId="ecfef9e4-3ee6-4f49-9535-63153ec3002f" providerId="ADAL" clId="{D21BD0BB-037B-4594-BED2-A0C6C0E9F2DF}" dt="2022-03-24T05:10:55.171" v="26878" actId="1076"/>
          <ac:spMkLst>
            <pc:docMk/>
            <pc:sldMk cId="2111090871" sldId="321"/>
            <ac:spMk id="11" creationId="{436D3ABF-2473-4A3D-94E5-5D653B6F5D8F}"/>
          </ac:spMkLst>
        </pc:spChg>
        <pc:picChg chg="mod">
          <ac:chgData name="이성재" userId="ecfef9e4-3ee6-4f49-9535-63153ec3002f" providerId="ADAL" clId="{D21BD0BB-037B-4594-BED2-A0C6C0E9F2DF}" dt="2022-03-24T05:10:33.703" v="26856" actId="14100"/>
          <ac:picMkLst>
            <pc:docMk/>
            <pc:sldMk cId="2111090871" sldId="321"/>
            <ac:picMk id="2" creationId="{00000000-0000-0000-0000-000000000000}"/>
          </ac:picMkLst>
        </pc:picChg>
        <pc:picChg chg="del">
          <ac:chgData name="이성재" userId="ecfef9e4-3ee6-4f49-9535-63153ec3002f" providerId="ADAL" clId="{D21BD0BB-037B-4594-BED2-A0C6C0E9F2DF}" dt="2022-03-24T04:34:48.749" v="19357" actId="478"/>
          <ac:picMkLst>
            <pc:docMk/>
            <pc:sldMk cId="2111090871" sldId="321"/>
            <ac:picMk id="4" creationId="{00000000-0000-0000-0000-000000000000}"/>
          </ac:picMkLst>
        </pc:picChg>
      </pc:sldChg>
      <pc:sldChg chg="delSp modSp add del mod delAnim">
        <pc:chgData name="이성재" userId="ecfef9e4-3ee6-4f49-9535-63153ec3002f" providerId="ADAL" clId="{D21BD0BB-037B-4594-BED2-A0C6C0E9F2DF}" dt="2022-03-24T05:15:03.274" v="27921" actId="47"/>
        <pc:sldMkLst>
          <pc:docMk/>
          <pc:sldMk cId="3120764895" sldId="322"/>
        </pc:sldMkLst>
        <pc:spChg chg="mod">
          <ac:chgData name="이성재" userId="ecfef9e4-3ee6-4f49-9535-63153ec3002f" providerId="ADAL" clId="{D21BD0BB-037B-4594-BED2-A0C6C0E9F2DF}" dt="2022-03-24T04:34:55.324" v="19364"/>
          <ac:spMkLst>
            <pc:docMk/>
            <pc:sldMk cId="3120764895" sldId="322"/>
            <ac:spMk id="3" creationId="{49B2AE53-0AE5-41A5-ADB5-289918283DBA}"/>
          </ac:spMkLst>
        </pc:spChg>
        <pc:picChg chg="del">
          <ac:chgData name="이성재" userId="ecfef9e4-3ee6-4f49-9535-63153ec3002f" providerId="ADAL" clId="{D21BD0BB-037B-4594-BED2-A0C6C0E9F2DF}" dt="2022-03-24T04:34:55.885" v="19365" actId="478"/>
          <ac:picMkLst>
            <pc:docMk/>
            <pc:sldMk cId="3120764895" sldId="322"/>
            <ac:picMk id="2" creationId="{00000000-0000-0000-0000-000000000000}"/>
          </ac:picMkLst>
        </pc:picChg>
      </pc:sldChg>
      <pc:sldChg chg="addSp delSp modSp add mod delAnim modNotesTx">
        <pc:chgData name="이성재" userId="ecfef9e4-3ee6-4f49-9535-63153ec3002f" providerId="ADAL" clId="{D21BD0BB-037B-4594-BED2-A0C6C0E9F2DF}" dt="2022-03-24T05:14:36.705" v="27920" actId="20577"/>
        <pc:sldMkLst>
          <pc:docMk/>
          <pc:sldMk cId="2994407942" sldId="323"/>
        </pc:sldMkLst>
        <pc:spChg chg="mod">
          <ac:chgData name="이성재" userId="ecfef9e4-3ee6-4f49-9535-63153ec3002f" providerId="ADAL" clId="{D21BD0BB-037B-4594-BED2-A0C6C0E9F2DF}" dt="2022-03-24T04:34:51.450" v="19360"/>
          <ac:spMkLst>
            <pc:docMk/>
            <pc:sldMk cId="2994407942" sldId="323"/>
            <ac:spMk id="3" creationId="{49B2AE53-0AE5-41A5-ADB5-289918283DBA}"/>
          </ac:spMkLst>
        </pc:spChg>
        <pc:spChg chg="add mod">
          <ac:chgData name="이성재" userId="ecfef9e4-3ee6-4f49-9535-63153ec3002f" providerId="ADAL" clId="{D21BD0BB-037B-4594-BED2-A0C6C0E9F2DF}" dt="2022-03-24T05:13:55.939" v="27710" actId="1076"/>
          <ac:spMkLst>
            <pc:docMk/>
            <pc:sldMk cId="2994407942" sldId="323"/>
            <ac:spMk id="6" creationId="{86435892-B5F3-4351-8D98-27EAFEA12415}"/>
          </ac:spMkLst>
        </pc:spChg>
        <pc:picChg chg="del">
          <ac:chgData name="이성재" userId="ecfef9e4-3ee6-4f49-9535-63153ec3002f" providerId="ADAL" clId="{D21BD0BB-037B-4594-BED2-A0C6C0E9F2DF}" dt="2022-03-24T04:34:52.397" v="19361" actId="478"/>
          <ac:picMkLst>
            <pc:docMk/>
            <pc:sldMk cId="2994407942" sldId="323"/>
            <ac:picMk id="2" creationId="{00000000-0000-0000-0000-000000000000}"/>
          </ac:picMkLst>
        </pc:picChg>
      </pc:sldChg>
      <pc:sldChg chg="delSp modSp add mod delAnim modNotesTx">
        <pc:chgData name="이성재" userId="ecfef9e4-3ee6-4f49-9535-63153ec3002f" providerId="ADAL" clId="{D21BD0BB-037B-4594-BED2-A0C6C0E9F2DF}" dt="2022-03-24T05:23:07.793" v="28596" actId="20577"/>
        <pc:sldMkLst>
          <pc:docMk/>
          <pc:sldMk cId="3135901930" sldId="324"/>
        </pc:sldMkLst>
        <pc:spChg chg="mod">
          <ac:chgData name="이성재" userId="ecfef9e4-3ee6-4f49-9535-63153ec3002f" providerId="ADAL" clId="{D21BD0BB-037B-4594-BED2-A0C6C0E9F2DF}" dt="2022-03-24T04:35:00.812" v="19369"/>
          <ac:spMkLst>
            <pc:docMk/>
            <pc:sldMk cId="3135901930" sldId="324"/>
            <ac:spMk id="3" creationId="{49B2AE53-0AE5-41A5-ADB5-289918283DBA}"/>
          </ac:spMkLst>
        </pc:spChg>
        <pc:picChg chg="del">
          <ac:chgData name="이성재" userId="ecfef9e4-3ee6-4f49-9535-63153ec3002f" providerId="ADAL" clId="{D21BD0BB-037B-4594-BED2-A0C6C0E9F2DF}" dt="2022-03-24T04:34:58.854" v="19366" actId="478"/>
          <ac:picMkLst>
            <pc:docMk/>
            <pc:sldMk cId="3135901930" sldId="324"/>
            <ac:picMk id="4" creationId="{00000000-0000-0000-0000-000000000000}"/>
          </ac:picMkLst>
        </pc:picChg>
      </pc:sldChg>
      <pc:sldChg chg="delSp modSp add mod delAnim modNotesTx">
        <pc:chgData name="이성재" userId="ecfef9e4-3ee6-4f49-9535-63153ec3002f" providerId="ADAL" clId="{D21BD0BB-037B-4594-BED2-A0C6C0E9F2DF}" dt="2022-03-24T05:25:24.429" v="29190" actId="20577"/>
        <pc:sldMkLst>
          <pc:docMk/>
          <pc:sldMk cId="1623357200" sldId="325"/>
        </pc:sldMkLst>
        <pc:spChg chg="mod">
          <ac:chgData name="이성재" userId="ecfef9e4-3ee6-4f49-9535-63153ec3002f" providerId="ADAL" clId="{D21BD0BB-037B-4594-BED2-A0C6C0E9F2DF}" dt="2022-03-24T04:35:04.290" v="19372"/>
          <ac:spMkLst>
            <pc:docMk/>
            <pc:sldMk cId="1623357200" sldId="325"/>
            <ac:spMk id="3" creationId="{49B2AE53-0AE5-41A5-ADB5-289918283DBA}"/>
          </ac:spMkLst>
        </pc:spChg>
        <pc:picChg chg="del">
          <ac:chgData name="이성재" userId="ecfef9e4-3ee6-4f49-9535-63153ec3002f" providerId="ADAL" clId="{D21BD0BB-037B-4594-BED2-A0C6C0E9F2DF}" dt="2022-03-24T04:35:04.918" v="19373" actId="478"/>
          <ac:picMkLst>
            <pc:docMk/>
            <pc:sldMk cId="1623357200" sldId="325"/>
            <ac:picMk id="2" creationId="{00000000-0000-0000-0000-000000000000}"/>
          </ac:picMkLst>
        </pc:picChg>
      </pc:sldChg>
      <pc:sldChg chg="delSp modSp add mod delAnim modNotesTx">
        <pc:chgData name="이성재" userId="ecfef9e4-3ee6-4f49-9535-63153ec3002f" providerId="ADAL" clId="{D21BD0BB-037B-4594-BED2-A0C6C0E9F2DF}" dt="2022-03-24T05:28:04.407" v="29702" actId="20577"/>
        <pc:sldMkLst>
          <pc:docMk/>
          <pc:sldMk cId="1956732854" sldId="326"/>
        </pc:sldMkLst>
        <pc:spChg chg="mod">
          <ac:chgData name="이성재" userId="ecfef9e4-3ee6-4f49-9535-63153ec3002f" providerId="ADAL" clId="{D21BD0BB-037B-4594-BED2-A0C6C0E9F2DF}" dt="2022-03-24T04:35:08.892" v="19376"/>
          <ac:spMkLst>
            <pc:docMk/>
            <pc:sldMk cId="1956732854" sldId="326"/>
            <ac:spMk id="3" creationId="{49B2AE53-0AE5-41A5-ADB5-289918283DBA}"/>
          </ac:spMkLst>
        </pc:spChg>
        <pc:spChg chg="mod">
          <ac:chgData name="이성재" userId="ecfef9e4-3ee6-4f49-9535-63153ec3002f" providerId="ADAL" clId="{D21BD0BB-037B-4594-BED2-A0C6C0E9F2DF}" dt="2022-03-24T05:26:42.186" v="29328"/>
          <ac:spMkLst>
            <pc:docMk/>
            <pc:sldMk cId="1956732854" sldId="326"/>
            <ac:spMk id="7" creationId="{00000000-0000-0000-0000-000000000000}"/>
          </ac:spMkLst>
        </pc:spChg>
        <pc:picChg chg="del">
          <ac:chgData name="이성재" userId="ecfef9e4-3ee6-4f49-9535-63153ec3002f" providerId="ADAL" clId="{D21BD0BB-037B-4594-BED2-A0C6C0E9F2DF}" dt="2022-03-24T04:35:09.170" v="19377" actId="478"/>
          <ac:picMkLst>
            <pc:docMk/>
            <pc:sldMk cId="1956732854" sldId="326"/>
            <ac:picMk id="4" creationId="{00000000-0000-0000-0000-000000000000}"/>
          </ac:picMkLst>
        </pc:picChg>
      </pc:sldChg>
      <pc:sldChg chg="delSp modSp add mod delAnim modNotesTx">
        <pc:chgData name="이성재" userId="ecfef9e4-3ee6-4f49-9535-63153ec3002f" providerId="ADAL" clId="{D21BD0BB-037B-4594-BED2-A0C6C0E9F2DF}" dt="2022-03-24T05:31:12.766" v="29708" actId="20577"/>
        <pc:sldMkLst>
          <pc:docMk/>
          <pc:sldMk cId="2783829423" sldId="327"/>
        </pc:sldMkLst>
        <pc:spChg chg="mod">
          <ac:chgData name="이성재" userId="ecfef9e4-3ee6-4f49-9535-63153ec3002f" providerId="ADAL" clId="{D21BD0BB-037B-4594-BED2-A0C6C0E9F2DF}" dt="2022-03-24T04:35:13.003" v="19380"/>
          <ac:spMkLst>
            <pc:docMk/>
            <pc:sldMk cId="2783829423" sldId="327"/>
            <ac:spMk id="3" creationId="{49B2AE53-0AE5-41A5-ADB5-289918283DBA}"/>
          </ac:spMkLst>
        </pc:spChg>
        <pc:picChg chg="del">
          <ac:chgData name="이성재" userId="ecfef9e4-3ee6-4f49-9535-63153ec3002f" providerId="ADAL" clId="{D21BD0BB-037B-4594-BED2-A0C6C0E9F2DF}" dt="2022-03-24T04:35:13.335" v="19381" actId="478"/>
          <ac:picMkLst>
            <pc:docMk/>
            <pc:sldMk cId="2783829423" sldId="327"/>
            <ac:picMk id="2" creationId="{00000000-0000-0000-0000-000000000000}"/>
          </ac:picMkLst>
        </pc:picChg>
      </pc:sldChg>
      <pc:sldChg chg="addSp delSp modSp add mod delAnim modNotesTx">
        <pc:chgData name="이성재" userId="ecfef9e4-3ee6-4f49-9535-63153ec3002f" providerId="ADAL" clId="{D21BD0BB-037B-4594-BED2-A0C6C0E9F2DF}" dt="2022-03-24T05:33:40.762" v="29769" actId="20577"/>
        <pc:sldMkLst>
          <pc:docMk/>
          <pc:sldMk cId="98441147" sldId="328"/>
        </pc:sldMkLst>
        <pc:spChg chg="mod">
          <ac:chgData name="이성재" userId="ecfef9e4-3ee6-4f49-9535-63153ec3002f" providerId="ADAL" clId="{D21BD0BB-037B-4594-BED2-A0C6C0E9F2DF}" dt="2022-03-24T04:35:16.589" v="19384"/>
          <ac:spMkLst>
            <pc:docMk/>
            <pc:sldMk cId="98441147" sldId="328"/>
            <ac:spMk id="3" creationId="{49B2AE53-0AE5-41A5-ADB5-289918283DBA}"/>
          </ac:spMkLst>
        </pc:spChg>
        <pc:spChg chg="add mod">
          <ac:chgData name="이성재" userId="ecfef9e4-3ee6-4f49-9535-63153ec3002f" providerId="ADAL" clId="{D21BD0BB-037B-4594-BED2-A0C6C0E9F2DF}" dt="2022-03-24T05:33:35.938" v="29768" actId="1076"/>
          <ac:spMkLst>
            <pc:docMk/>
            <pc:sldMk cId="98441147" sldId="328"/>
            <ac:spMk id="8" creationId="{E3F7A2BF-87EE-47F2-AB9D-A57BBC09D68A}"/>
          </ac:spMkLst>
        </pc:spChg>
        <pc:picChg chg="del">
          <ac:chgData name="이성재" userId="ecfef9e4-3ee6-4f49-9535-63153ec3002f" providerId="ADAL" clId="{D21BD0BB-037B-4594-BED2-A0C6C0E9F2DF}" dt="2022-03-24T04:35:16.812" v="19385" actId="478"/>
          <ac:picMkLst>
            <pc:docMk/>
            <pc:sldMk cId="98441147" sldId="328"/>
            <ac:picMk id="6" creationId="{00000000-0000-0000-0000-000000000000}"/>
          </ac:picMkLst>
        </pc:picChg>
      </pc:sldChg>
      <pc:sldChg chg="modSp mod modNotesTx">
        <pc:chgData name="이성재" userId="ecfef9e4-3ee6-4f49-9535-63153ec3002f" providerId="ADAL" clId="{D21BD0BB-037B-4594-BED2-A0C6C0E9F2DF}" dt="2022-03-24T01:59:49.165" v="4288" actId="20577"/>
        <pc:sldMkLst>
          <pc:docMk/>
          <pc:sldMk cId="2117543988" sldId="363"/>
        </pc:sldMkLst>
        <pc:spChg chg="mod">
          <ac:chgData name="이성재" userId="ecfef9e4-3ee6-4f49-9535-63153ec3002f" providerId="ADAL" clId="{D21BD0BB-037B-4594-BED2-A0C6C0E9F2DF}" dt="2022-03-24T01:59:27.215" v="4118" actId="20577"/>
          <ac:spMkLst>
            <pc:docMk/>
            <pc:sldMk cId="2117543988" sldId="363"/>
            <ac:spMk id="4" creationId="{35A6EC4A-6517-458E-8A9F-ED2C4176C8CC}"/>
          </ac:spMkLst>
        </pc:spChg>
      </pc:sldChg>
      <pc:sldChg chg="modSp mod modNotesTx">
        <pc:chgData name="이성재" userId="ecfef9e4-3ee6-4f49-9535-63153ec3002f" providerId="ADAL" clId="{D21BD0BB-037B-4594-BED2-A0C6C0E9F2DF}" dt="2022-03-24T06:52:08.674" v="36962" actId="20577"/>
        <pc:sldMkLst>
          <pc:docMk/>
          <pc:sldMk cId="2518689395" sldId="365"/>
        </pc:sldMkLst>
        <pc:spChg chg="mod">
          <ac:chgData name="이성재" userId="ecfef9e4-3ee6-4f49-9535-63153ec3002f" providerId="ADAL" clId="{D21BD0BB-037B-4594-BED2-A0C6C0E9F2DF}" dt="2022-03-24T05:19:53.572" v="27926"/>
          <ac:spMkLst>
            <pc:docMk/>
            <pc:sldMk cId="2518689395" sldId="365"/>
            <ac:spMk id="3" creationId="{49B2AE53-0AE5-41A5-ADB5-289918283DBA}"/>
          </ac:spMkLst>
        </pc:spChg>
        <pc:spChg chg="mod">
          <ac:chgData name="이성재" userId="ecfef9e4-3ee6-4f49-9535-63153ec3002f" providerId="ADAL" clId="{D21BD0BB-037B-4594-BED2-A0C6C0E9F2DF}" dt="2022-03-24T06:51:53.439" v="36945"/>
          <ac:spMkLst>
            <pc:docMk/>
            <pc:sldMk cId="2518689395" sldId="365"/>
            <ac:spMk id="4" creationId="{9FBB9B4C-74AD-4F89-8476-2513713EEACB}"/>
          </ac:spMkLst>
        </pc:spChg>
      </pc:sldChg>
      <pc:sldChg chg="del modNotesTx">
        <pc:chgData name="이성재" userId="ecfef9e4-3ee6-4f49-9535-63153ec3002f" providerId="ADAL" clId="{D21BD0BB-037B-4594-BED2-A0C6C0E9F2DF}" dt="2022-03-24T01:47:15.795" v="3857" actId="47"/>
        <pc:sldMkLst>
          <pc:docMk/>
          <pc:sldMk cId="231682136" sldId="367"/>
        </pc:sldMkLst>
      </pc:sldChg>
      <pc:sldChg chg="addSp delSp modSp del mod">
        <pc:chgData name="이성재" userId="ecfef9e4-3ee6-4f49-9535-63153ec3002f" providerId="ADAL" clId="{D21BD0BB-037B-4594-BED2-A0C6C0E9F2DF}" dt="2022-03-24T01:56:18.477" v="4107" actId="47"/>
        <pc:sldMkLst>
          <pc:docMk/>
          <pc:sldMk cId="2628911861" sldId="368"/>
        </pc:sldMkLst>
        <pc:spChg chg="mod">
          <ac:chgData name="이성재" userId="ecfef9e4-3ee6-4f49-9535-63153ec3002f" providerId="ADAL" clId="{D21BD0BB-037B-4594-BED2-A0C6C0E9F2DF}" dt="2022-03-24T01:47:49.089" v="4053" actId="20577"/>
          <ac:spMkLst>
            <pc:docMk/>
            <pc:sldMk cId="2628911861" sldId="368"/>
            <ac:spMk id="3" creationId="{49B2AE53-0AE5-41A5-ADB5-289918283DBA}"/>
          </ac:spMkLst>
        </pc:spChg>
        <pc:spChg chg="add mod">
          <ac:chgData name="이성재" userId="ecfef9e4-3ee6-4f49-9535-63153ec3002f" providerId="ADAL" clId="{D21BD0BB-037B-4594-BED2-A0C6C0E9F2DF}" dt="2022-03-24T01:48:23.070" v="4055"/>
          <ac:spMkLst>
            <pc:docMk/>
            <pc:sldMk cId="2628911861" sldId="368"/>
            <ac:spMk id="6" creationId="{0D64DA9C-DB6A-4520-B593-986DB348405A}"/>
          </ac:spMkLst>
        </pc:spChg>
        <pc:spChg chg="del">
          <ac:chgData name="이성재" userId="ecfef9e4-3ee6-4f49-9535-63153ec3002f" providerId="ADAL" clId="{D21BD0BB-037B-4594-BED2-A0C6C0E9F2DF}" dt="2022-03-24T01:48:13.810" v="4054" actId="478"/>
          <ac:spMkLst>
            <pc:docMk/>
            <pc:sldMk cId="2628911861" sldId="368"/>
            <ac:spMk id="7" creationId="{AF90FDD3-A267-41FE-B1E2-6E79AAD717FB}"/>
          </ac:spMkLst>
        </pc:spChg>
        <pc:spChg chg="mod">
          <ac:chgData name="이성재" userId="ecfef9e4-3ee6-4f49-9535-63153ec3002f" providerId="ADAL" clId="{D21BD0BB-037B-4594-BED2-A0C6C0E9F2DF}" dt="2022-03-24T01:48:28.355" v="4056"/>
          <ac:spMkLst>
            <pc:docMk/>
            <pc:sldMk cId="2628911861" sldId="368"/>
            <ac:spMk id="9" creationId="{556D86D9-3292-4343-9B5E-D9C09D903279}"/>
          </ac:spMkLst>
        </pc:spChg>
        <pc:spChg chg="mod">
          <ac:chgData name="이성재" userId="ecfef9e4-3ee6-4f49-9535-63153ec3002f" providerId="ADAL" clId="{D21BD0BB-037B-4594-BED2-A0C6C0E9F2DF}" dt="2022-03-24T01:48:28.355" v="4056"/>
          <ac:spMkLst>
            <pc:docMk/>
            <pc:sldMk cId="2628911861" sldId="368"/>
            <ac:spMk id="10" creationId="{94FD3BE1-16DE-467C-A3F8-AD173BFBBD6E}"/>
          </ac:spMkLst>
        </pc:spChg>
        <pc:spChg chg="mod">
          <ac:chgData name="이성재" userId="ecfef9e4-3ee6-4f49-9535-63153ec3002f" providerId="ADAL" clId="{D21BD0BB-037B-4594-BED2-A0C6C0E9F2DF}" dt="2022-03-24T01:48:28.355" v="4056"/>
          <ac:spMkLst>
            <pc:docMk/>
            <pc:sldMk cId="2628911861" sldId="368"/>
            <ac:spMk id="11" creationId="{BDEB3A57-A713-45A7-B9CC-F1C892203E9E}"/>
          </ac:spMkLst>
        </pc:spChg>
        <pc:spChg chg="mod">
          <ac:chgData name="이성재" userId="ecfef9e4-3ee6-4f49-9535-63153ec3002f" providerId="ADAL" clId="{D21BD0BB-037B-4594-BED2-A0C6C0E9F2DF}" dt="2022-03-24T01:48:28.355" v="4056"/>
          <ac:spMkLst>
            <pc:docMk/>
            <pc:sldMk cId="2628911861" sldId="368"/>
            <ac:spMk id="12" creationId="{1E1A7C24-934C-408B-825C-E8C0B47A149E}"/>
          </ac:spMkLst>
        </pc:spChg>
        <pc:spChg chg="mod">
          <ac:chgData name="이성재" userId="ecfef9e4-3ee6-4f49-9535-63153ec3002f" providerId="ADAL" clId="{D21BD0BB-037B-4594-BED2-A0C6C0E9F2DF}" dt="2022-03-24T01:48:28.355" v="4056"/>
          <ac:spMkLst>
            <pc:docMk/>
            <pc:sldMk cId="2628911861" sldId="368"/>
            <ac:spMk id="13" creationId="{96F934E6-0439-46DA-9082-C451E9D0E4EC}"/>
          </ac:spMkLst>
        </pc:spChg>
        <pc:spChg chg="mod">
          <ac:chgData name="이성재" userId="ecfef9e4-3ee6-4f49-9535-63153ec3002f" providerId="ADAL" clId="{D21BD0BB-037B-4594-BED2-A0C6C0E9F2DF}" dt="2022-03-24T01:48:28.355" v="4056"/>
          <ac:spMkLst>
            <pc:docMk/>
            <pc:sldMk cId="2628911861" sldId="368"/>
            <ac:spMk id="14" creationId="{61EC3169-ECE1-4589-825C-9FCC2FB5020C}"/>
          </ac:spMkLst>
        </pc:spChg>
        <pc:spChg chg="mod">
          <ac:chgData name="이성재" userId="ecfef9e4-3ee6-4f49-9535-63153ec3002f" providerId="ADAL" clId="{D21BD0BB-037B-4594-BED2-A0C6C0E9F2DF}" dt="2022-03-24T01:48:28.355" v="4056"/>
          <ac:spMkLst>
            <pc:docMk/>
            <pc:sldMk cId="2628911861" sldId="368"/>
            <ac:spMk id="15" creationId="{CF35A8B5-F724-4E94-A789-95CE2ABADA4F}"/>
          </ac:spMkLst>
        </pc:spChg>
        <pc:spChg chg="mod">
          <ac:chgData name="이성재" userId="ecfef9e4-3ee6-4f49-9535-63153ec3002f" providerId="ADAL" clId="{D21BD0BB-037B-4594-BED2-A0C6C0E9F2DF}" dt="2022-03-24T01:48:28.355" v="4056"/>
          <ac:spMkLst>
            <pc:docMk/>
            <pc:sldMk cId="2628911861" sldId="368"/>
            <ac:spMk id="16" creationId="{9F8954FB-429A-4C9D-88F1-8F16B733403C}"/>
          </ac:spMkLst>
        </pc:spChg>
        <pc:spChg chg="mod">
          <ac:chgData name="이성재" userId="ecfef9e4-3ee6-4f49-9535-63153ec3002f" providerId="ADAL" clId="{D21BD0BB-037B-4594-BED2-A0C6C0E9F2DF}" dt="2022-03-24T01:48:28.355" v="4056"/>
          <ac:spMkLst>
            <pc:docMk/>
            <pc:sldMk cId="2628911861" sldId="368"/>
            <ac:spMk id="23" creationId="{B1B34799-7A95-47B0-81E5-71FD8120206D}"/>
          </ac:spMkLst>
        </pc:spChg>
        <pc:spChg chg="mod">
          <ac:chgData name="이성재" userId="ecfef9e4-3ee6-4f49-9535-63153ec3002f" providerId="ADAL" clId="{D21BD0BB-037B-4594-BED2-A0C6C0E9F2DF}" dt="2022-03-24T01:48:28.355" v="4056"/>
          <ac:spMkLst>
            <pc:docMk/>
            <pc:sldMk cId="2628911861" sldId="368"/>
            <ac:spMk id="24" creationId="{7ACB33C0-9505-4645-B843-C563ED1882E0}"/>
          </ac:spMkLst>
        </pc:spChg>
        <pc:spChg chg="mod">
          <ac:chgData name="이성재" userId="ecfef9e4-3ee6-4f49-9535-63153ec3002f" providerId="ADAL" clId="{D21BD0BB-037B-4594-BED2-A0C6C0E9F2DF}" dt="2022-03-24T01:48:28.355" v="4056"/>
          <ac:spMkLst>
            <pc:docMk/>
            <pc:sldMk cId="2628911861" sldId="368"/>
            <ac:spMk id="25" creationId="{88ECAB71-9E06-46C1-BDA0-2D236CA65237}"/>
          </ac:spMkLst>
        </pc:spChg>
        <pc:spChg chg="mod">
          <ac:chgData name="이성재" userId="ecfef9e4-3ee6-4f49-9535-63153ec3002f" providerId="ADAL" clId="{D21BD0BB-037B-4594-BED2-A0C6C0E9F2DF}" dt="2022-03-24T01:48:28.355" v="4056"/>
          <ac:spMkLst>
            <pc:docMk/>
            <pc:sldMk cId="2628911861" sldId="368"/>
            <ac:spMk id="26" creationId="{E3E87620-D31D-4442-8570-BA299E6DEC9E}"/>
          </ac:spMkLst>
        </pc:spChg>
        <pc:spChg chg="mod">
          <ac:chgData name="이성재" userId="ecfef9e4-3ee6-4f49-9535-63153ec3002f" providerId="ADAL" clId="{D21BD0BB-037B-4594-BED2-A0C6C0E9F2DF}" dt="2022-03-24T01:48:28.355" v="4056"/>
          <ac:spMkLst>
            <pc:docMk/>
            <pc:sldMk cId="2628911861" sldId="368"/>
            <ac:spMk id="27" creationId="{BFA1F727-68FF-40F6-96B1-273FF899BC5A}"/>
          </ac:spMkLst>
        </pc:spChg>
        <pc:spChg chg="mod">
          <ac:chgData name="이성재" userId="ecfef9e4-3ee6-4f49-9535-63153ec3002f" providerId="ADAL" clId="{D21BD0BB-037B-4594-BED2-A0C6C0E9F2DF}" dt="2022-03-24T01:48:28.355" v="4056"/>
          <ac:spMkLst>
            <pc:docMk/>
            <pc:sldMk cId="2628911861" sldId="368"/>
            <ac:spMk id="28" creationId="{ADB4D6BD-5BDF-4F2F-8482-8AF537DE4874}"/>
          </ac:spMkLst>
        </pc:spChg>
        <pc:spChg chg="mod">
          <ac:chgData name="이성재" userId="ecfef9e4-3ee6-4f49-9535-63153ec3002f" providerId="ADAL" clId="{D21BD0BB-037B-4594-BED2-A0C6C0E9F2DF}" dt="2022-03-24T01:48:28.355" v="4056"/>
          <ac:spMkLst>
            <pc:docMk/>
            <pc:sldMk cId="2628911861" sldId="368"/>
            <ac:spMk id="29" creationId="{30A9E683-995B-482B-997F-1031A6B148E0}"/>
          </ac:spMkLst>
        </pc:spChg>
        <pc:spChg chg="mod">
          <ac:chgData name="이성재" userId="ecfef9e4-3ee6-4f49-9535-63153ec3002f" providerId="ADAL" clId="{D21BD0BB-037B-4594-BED2-A0C6C0E9F2DF}" dt="2022-03-24T01:48:28.355" v="4056"/>
          <ac:spMkLst>
            <pc:docMk/>
            <pc:sldMk cId="2628911861" sldId="368"/>
            <ac:spMk id="30" creationId="{8F05713A-9F2C-4829-96C3-F5D5D7B656D0}"/>
          </ac:spMkLst>
        </pc:spChg>
        <pc:spChg chg="mod">
          <ac:chgData name="이성재" userId="ecfef9e4-3ee6-4f49-9535-63153ec3002f" providerId="ADAL" clId="{D21BD0BB-037B-4594-BED2-A0C6C0E9F2DF}" dt="2022-03-24T01:48:28.355" v="4056"/>
          <ac:spMkLst>
            <pc:docMk/>
            <pc:sldMk cId="2628911861" sldId="368"/>
            <ac:spMk id="31" creationId="{EC02413A-EAA8-4757-A3F6-657632DBAF84}"/>
          </ac:spMkLst>
        </pc:spChg>
        <pc:spChg chg="mod">
          <ac:chgData name="이성재" userId="ecfef9e4-3ee6-4f49-9535-63153ec3002f" providerId="ADAL" clId="{D21BD0BB-037B-4594-BED2-A0C6C0E9F2DF}" dt="2022-03-24T01:48:28.355" v="4056"/>
          <ac:spMkLst>
            <pc:docMk/>
            <pc:sldMk cId="2628911861" sldId="368"/>
            <ac:spMk id="49" creationId="{D94A824A-05AA-475E-A354-C8DE4CF90C69}"/>
          </ac:spMkLst>
        </pc:spChg>
        <pc:spChg chg="add mod">
          <ac:chgData name="이성재" userId="ecfef9e4-3ee6-4f49-9535-63153ec3002f" providerId="ADAL" clId="{D21BD0BB-037B-4594-BED2-A0C6C0E9F2DF}" dt="2022-03-24T01:48:33.561" v="4057"/>
          <ac:spMkLst>
            <pc:docMk/>
            <pc:sldMk cId="2628911861" sldId="368"/>
            <ac:spMk id="51" creationId="{5BAA87A5-861A-4250-85EF-9FF8BFCD8F70}"/>
          </ac:spMkLst>
        </pc:spChg>
        <pc:grpChg chg="add mod">
          <ac:chgData name="이성재" userId="ecfef9e4-3ee6-4f49-9535-63153ec3002f" providerId="ADAL" clId="{D21BD0BB-037B-4594-BED2-A0C6C0E9F2DF}" dt="2022-03-24T01:48:28.355" v="4056"/>
          <ac:grpSpMkLst>
            <pc:docMk/>
            <pc:sldMk cId="2628911861" sldId="368"/>
            <ac:grpSpMk id="8" creationId="{C7CFB82C-C8B8-4F64-B35E-AE8201D6E29E}"/>
          </ac:grpSpMkLst>
        </pc:grpChg>
        <pc:cxnChg chg="mod">
          <ac:chgData name="이성재" userId="ecfef9e4-3ee6-4f49-9535-63153ec3002f" providerId="ADAL" clId="{D21BD0BB-037B-4594-BED2-A0C6C0E9F2DF}" dt="2022-03-24T01:48:28.355" v="4056"/>
          <ac:cxnSpMkLst>
            <pc:docMk/>
            <pc:sldMk cId="2628911861" sldId="368"/>
            <ac:cxnSpMk id="17" creationId="{EF4F9F51-71BA-44B5-93F5-C5E3E316A1F9}"/>
          </ac:cxnSpMkLst>
        </pc:cxnChg>
        <pc:cxnChg chg="mod">
          <ac:chgData name="이성재" userId="ecfef9e4-3ee6-4f49-9535-63153ec3002f" providerId="ADAL" clId="{D21BD0BB-037B-4594-BED2-A0C6C0E9F2DF}" dt="2022-03-24T01:48:28.355" v="4056"/>
          <ac:cxnSpMkLst>
            <pc:docMk/>
            <pc:sldMk cId="2628911861" sldId="368"/>
            <ac:cxnSpMk id="18" creationId="{CFD25679-0EC6-4B58-9983-A3812499CFFB}"/>
          </ac:cxnSpMkLst>
        </pc:cxnChg>
        <pc:cxnChg chg="mod">
          <ac:chgData name="이성재" userId="ecfef9e4-3ee6-4f49-9535-63153ec3002f" providerId="ADAL" clId="{D21BD0BB-037B-4594-BED2-A0C6C0E9F2DF}" dt="2022-03-24T01:48:28.355" v="4056"/>
          <ac:cxnSpMkLst>
            <pc:docMk/>
            <pc:sldMk cId="2628911861" sldId="368"/>
            <ac:cxnSpMk id="19" creationId="{FCA96C9F-1479-4562-BF26-4C94471753BB}"/>
          </ac:cxnSpMkLst>
        </pc:cxnChg>
        <pc:cxnChg chg="mod">
          <ac:chgData name="이성재" userId="ecfef9e4-3ee6-4f49-9535-63153ec3002f" providerId="ADAL" clId="{D21BD0BB-037B-4594-BED2-A0C6C0E9F2DF}" dt="2022-03-24T01:48:28.355" v="4056"/>
          <ac:cxnSpMkLst>
            <pc:docMk/>
            <pc:sldMk cId="2628911861" sldId="368"/>
            <ac:cxnSpMk id="20" creationId="{23C2A33A-8C20-4D34-AF82-4EA789D87DCF}"/>
          </ac:cxnSpMkLst>
        </pc:cxnChg>
        <pc:cxnChg chg="mod">
          <ac:chgData name="이성재" userId="ecfef9e4-3ee6-4f49-9535-63153ec3002f" providerId="ADAL" clId="{D21BD0BB-037B-4594-BED2-A0C6C0E9F2DF}" dt="2022-03-24T01:48:28.355" v="4056"/>
          <ac:cxnSpMkLst>
            <pc:docMk/>
            <pc:sldMk cId="2628911861" sldId="368"/>
            <ac:cxnSpMk id="21" creationId="{E3F53C57-09B9-463C-98BA-E09C0175075D}"/>
          </ac:cxnSpMkLst>
        </pc:cxnChg>
        <pc:cxnChg chg="mod">
          <ac:chgData name="이성재" userId="ecfef9e4-3ee6-4f49-9535-63153ec3002f" providerId="ADAL" clId="{D21BD0BB-037B-4594-BED2-A0C6C0E9F2DF}" dt="2022-03-24T01:48:28.355" v="4056"/>
          <ac:cxnSpMkLst>
            <pc:docMk/>
            <pc:sldMk cId="2628911861" sldId="368"/>
            <ac:cxnSpMk id="22" creationId="{7168926F-8B13-407C-BFE5-9ECB6115DFBD}"/>
          </ac:cxnSpMkLst>
        </pc:cxnChg>
        <pc:cxnChg chg="mod">
          <ac:chgData name="이성재" userId="ecfef9e4-3ee6-4f49-9535-63153ec3002f" providerId="ADAL" clId="{D21BD0BB-037B-4594-BED2-A0C6C0E9F2DF}" dt="2022-03-24T01:48:28.355" v="4056"/>
          <ac:cxnSpMkLst>
            <pc:docMk/>
            <pc:sldMk cId="2628911861" sldId="368"/>
            <ac:cxnSpMk id="32" creationId="{89AB65D8-273E-4F8F-84ED-662B0319146D}"/>
          </ac:cxnSpMkLst>
        </pc:cxnChg>
        <pc:cxnChg chg="mod">
          <ac:chgData name="이성재" userId="ecfef9e4-3ee6-4f49-9535-63153ec3002f" providerId="ADAL" clId="{D21BD0BB-037B-4594-BED2-A0C6C0E9F2DF}" dt="2022-03-24T01:48:28.355" v="4056"/>
          <ac:cxnSpMkLst>
            <pc:docMk/>
            <pc:sldMk cId="2628911861" sldId="368"/>
            <ac:cxnSpMk id="33" creationId="{6EDB07B3-8E8F-4AFA-8934-67113F7419A9}"/>
          </ac:cxnSpMkLst>
        </pc:cxnChg>
        <pc:cxnChg chg="mod">
          <ac:chgData name="이성재" userId="ecfef9e4-3ee6-4f49-9535-63153ec3002f" providerId="ADAL" clId="{D21BD0BB-037B-4594-BED2-A0C6C0E9F2DF}" dt="2022-03-24T01:48:28.355" v="4056"/>
          <ac:cxnSpMkLst>
            <pc:docMk/>
            <pc:sldMk cId="2628911861" sldId="368"/>
            <ac:cxnSpMk id="34" creationId="{CE1C637F-F660-4593-8F31-AF7B414E90EF}"/>
          </ac:cxnSpMkLst>
        </pc:cxnChg>
        <pc:cxnChg chg="mod">
          <ac:chgData name="이성재" userId="ecfef9e4-3ee6-4f49-9535-63153ec3002f" providerId="ADAL" clId="{D21BD0BB-037B-4594-BED2-A0C6C0E9F2DF}" dt="2022-03-24T01:48:28.355" v="4056"/>
          <ac:cxnSpMkLst>
            <pc:docMk/>
            <pc:sldMk cId="2628911861" sldId="368"/>
            <ac:cxnSpMk id="35" creationId="{3EFFDE10-D56E-45D6-8E8A-073B6965AB32}"/>
          </ac:cxnSpMkLst>
        </pc:cxnChg>
        <pc:cxnChg chg="mod">
          <ac:chgData name="이성재" userId="ecfef9e4-3ee6-4f49-9535-63153ec3002f" providerId="ADAL" clId="{D21BD0BB-037B-4594-BED2-A0C6C0E9F2DF}" dt="2022-03-24T01:48:28.355" v="4056"/>
          <ac:cxnSpMkLst>
            <pc:docMk/>
            <pc:sldMk cId="2628911861" sldId="368"/>
            <ac:cxnSpMk id="36" creationId="{97A3C277-052C-4BA9-B14E-F4A5382D45DA}"/>
          </ac:cxnSpMkLst>
        </pc:cxnChg>
        <pc:cxnChg chg="mod">
          <ac:chgData name="이성재" userId="ecfef9e4-3ee6-4f49-9535-63153ec3002f" providerId="ADAL" clId="{D21BD0BB-037B-4594-BED2-A0C6C0E9F2DF}" dt="2022-03-24T01:48:28.355" v="4056"/>
          <ac:cxnSpMkLst>
            <pc:docMk/>
            <pc:sldMk cId="2628911861" sldId="368"/>
            <ac:cxnSpMk id="37" creationId="{17409DEF-106D-422A-9238-66A9ADD38BE6}"/>
          </ac:cxnSpMkLst>
        </pc:cxnChg>
        <pc:cxnChg chg="mod">
          <ac:chgData name="이성재" userId="ecfef9e4-3ee6-4f49-9535-63153ec3002f" providerId="ADAL" clId="{D21BD0BB-037B-4594-BED2-A0C6C0E9F2DF}" dt="2022-03-24T01:48:28.355" v="4056"/>
          <ac:cxnSpMkLst>
            <pc:docMk/>
            <pc:sldMk cId="2628911861" sldId="368"/>
            <ac:cxnSpMk id="38" creationId="{39D6514C-150B-4437-B0C1-4AECE07F8EAC}"/>
          </ac:cxnSpMkLst>
        </pc:cxnChg>
        <pc:cxnChg chg="mod">
          <ac:chgData name="이성재" userId="ecfef9e4-3ee6-4f49-9535-63153ec3002f" providerId="ADAL" clId="{D21BD0BB-037B-4594-BED2-A0C6C0E9F2DF}" dt="2022-03-24T01:48:28.355" v="4056"/>
          <ac:cxnSpMkLst>
            <pc:docMk/>
            <pc:sldMk cId="2628911861" sldId="368"/>
            <ac:cxnSpMk id="39" creationId="{FCE89593-8324-4FC7-89E2-702DA7ECC2EC}"/>
          </ac:cxnSpMkLst>
        </pc:cxnChg>
        <pc:cxnChg chg="mod">
          <ac:chgData name="이성재" userId="ecfef9e4-3ee6-4f49-9535-63153ec3002f" providerId="ADAL" clId="{D21BD0BB-037B-4594-BED2-A0C6C0E9F2DF}" dt="2022-03-24T01:48:28.355" v="4056"/>
          <ac:cxnSpMkLst>
            <pc:docMk/>
            <pc:sldMk cId="2628911861" sldId="368"/>
            <ac:cxnSpMk id="40" creationId="{6D9AA468-C5C0-451F-BC33-B8B3C74C2420}"/>
          </ac:cxnSpMkLst>
        </pc:cxnChg>
        <pc:cxnChg chg="mod">
          <ac:chgData name="이성재" userId="ecfef9e4-3ee6-4f49-9535-63153ec3002f" providerId="ADAL" clId="{D21BD0BB-037B-4594-BED2-A0C6C0E9F2DF}" dt="2022-03-24T01:48:28.355" v="4056"/>
          <ac:cxnSpMkLst>
            <pc:docMk/>
            <pc:sldMk cId="2628911861" sldId="368"/>
            <ac:cxnSpMk id="41" creationId="{415C0BE3-EF3F-4433-83E4-FEF57BD271D8}"/>
          </ac:cxnSpMkLst>
        </pc:cxnChg>
        <pc:cxnChg chg="mod">
          <ac:chgData name="이성재" userId="ecfef9e4-3ee6-4f49-9535-63153ec3002f" providerId="ADAL" clId="{D21BD0BB-037B-4594-BED2-A0C6C0E9F2DF}" dt="2022-03-24T01:48:28.355" v="4056"/>
          <ac:cxnSpMkLst>
            <pc:docMk/>
            <pc:sldMk cId="2628911861" sldId="368"/>
            <ac:cxnSpMk id="42" creationId="{9F920FF3-15E1-4C82-AE56-3C721E3DFE07}"/>
          </ac:cxnSpMkLst>
        </pc:cxnChg>
        <pc:cxnChg chg="mod">
          <ac:chgData name="이성재" userId="ecfef9e4-3ee6-4f49-9535-63153ec3002f" providerId="ADAL" clId="{D21BD0BB-037B-4594-BED2-A0C6C0E9F2DF}" dt="2022-03-24T01:48:28.355" v="4056"/>
          <ac:cxnSpMkLst>
            <pc:docMk/>
            <pc:sldMk cId="2628911861" sldId="368"/>
            <ac:cxnSpMk id="43" creationId="{F7E26695-631F-4CC9-A4F5-D276FB47470E}"/>
          </ac:cxnSpMkLst>
        </pc:cxnChg>
        <pc:cxnChg chg="mod">
          <ac:chgData name="이성재" userId="ecfef9e4-3ee6-4f49-9535-63153ec3002f" providerId="ADAL" clId="{D21BD0BB-037B-4594-BED2-A0C6C0E9F2DF}" dt="2022-03-24T01:48:28.355" v="4056"/>
          <ac:cxnSpMkLst>
            <pc:docMk/>
            <pc:sldMk cId="2628911861" sldId="368"/>
            <ac:cxnSpMk id="44" creationId="{B40264A7-C932-4F8E-8647-DBA36D81F078}"/>
          </ac:cxnSpMkLst>
        </pc:cxnChg>
        <pc:cxnChg chg="mod">
          <ac:chgData name="이성재" userId="ecfef9e4-3ee6-4f49-9535-63153ec3002f" providerId="ADAL" clId="{D21BD0BB-037B-4594-BED2-A0C6C0E9F2DF}" dt="2022-03-24T01:48:28.355" v="4056"/>
          <ac:cxnSpMkLst>
            <pc:docMk/>
            <pc:sldMk cId="2628911861" sldId="368"/>
            <ac:cxnSpMk id="45" creationId="{247AA7D5-F96D-496A-9182-6D767FFCE94F}"/>
          </ac:cxnSpMkLst>
        </pc:cxnChg>
        <pc:cxnChg chg="mod">
          <ac:chgData name="이성재" userId="ecfef9e4-3ee6-4f49-9535-63153ec3002f" providerId="ADAL" clId="{D21BD0BB-037B-4594-BED2-A0C6C0E9F2DF}" dt="2022-03-24T01:48:28.355" v="4056"/>
          <ac:cxnSpMkLst>
            <pc:docMk/>
            <pc:sldMk cId="2628911861" sldId="368"/>
            <ac:cxnSpMk id="46" creationId="{2046C8CF-99AE-4B80-8D2A-59DB20A0A332}"/>
          </ac:cxnSpMkLst>
        </pc:cxnChg>
        <pc:cxnChg chg="mod">
          <ac:chgData name="이성재" userId="ecfef9e4-3ee6-4f49-9535-63153ec3002f" providerId="ADAL" clId="{D21BD0BB-037B-4594-BED2-A0C6C0E9F2DF}" dt="2022-03-24T01:48:28.355" v="4056"/>
          <ac:cxnSpMkLst>
            <pc:docMk/>
            <pc:sldMk cId="2628911861" sldId="368"/>
            <ac:cxnSpMk id="47" creationId="{F9C7C35F-4283-4502-AAB0-ED25CEAB301A}"/>
          </ac:cxnSpMkLst>
        </pc:cxnChg>
        <pc:cxnChg chg="mod">
          <ac:chgData name="이성재" userId="ecfef9e4-3ee6-4f49-9535-63153ec3002f" providerId="ADAL" clId="{D21BD0BB-037B-4594-BED2-A0C6C0E9F2DF}" dt="2022-03-24T01:48:28.355" v="4056"/>
          <ac:cxnSpMkLst>
            <pc:docMk/>
            <pc:sldMk cId="2628911861" sldId="368"/>
            <ac:cxnSpMk id="48" creationId="{92A1D324-0C06-4805-9791-0E0DA271DEC5}"/>
          </ac:cxnSpMkLst>
        </pc:cxnChg>
        <pc:cxnChg chg="add mod">
          <ac:chgData name="이성재" userId="ecfef9e4-3ee6-4f49-9535-63153ec3002f" providerId="ADAL" clId="{D21BD0BB-037B-4594-BED2-A0C6C0E9F2DF}" dt="2022-03-24T01:48:33.561" v="4057"/>
          <ac:cxnSpMkLst>
            <pc:docMk/>
            <pc:sldMk cId="2628911861" sldId="368"/>
            <ac:cxnSpMk id="50" creationId="{791E08CA-7F24-479F-8470-0E3661E4B1AA}"/>
          </ac:cxnSpMkLst>
        </pc:cxnChg>
      </pc:sldChg>
      <pc:sldChg chg="del">
        <pc:chgData name="이성재" userId="ecfef9e4-3ee6-4f49-9535-63153ec3002f" providerId="ADAL" clId="{D21BD0BB-037B-4594-BED2-A0C6C0E9F2DF}" dt="2022-03-24T05:33:59.956" v="29770" actId="47"/>
        <pc:sldMkLst>
          <pc:docMk/>
          <pc:sldMk cId="2924486515" sldId="369"/>
        </pc:sldMkLst>
      </pc:sldChg>
      <pc:sldChg chg="modSp mod modNotesTx">
        <pc:chgData name="이성재" userId="ecfef9e4-3ee6-4f49-9535-63153ec3002f" providerId="ADAL" clId="{D21BD0BB-037B-4594-BED2-A0C6C0E9F2DF}" dt="2022-03-24T05:41:17.784" v="30965" actId="20577"/>
        <pc:sldMkLst>
          <pc:docMk/>
          <pc:sldMk cId="321627598" sldId="370"/>
        </pc:sldMkLst>
        <pc:spChg chg="mod">
          <ac:chgData name="이성재" userId="ecfef9e4-3ee6-4f49-9535-63153ec3002f" providerId="ADAL" clId="{D21BD0BB-037B-4594-BED2-A0C6C0E9F2DF}" dt="2022-03-24T05:34:13.860" v="29774"/>
          <ac:spMkLst>
            <pc:docMk/>
            <pc:sldMk cId="321627598" sldId="370"/>
            <ac:spMk id="3" creationId="{49B2AE53-0AE5-41A5-ADB5-289918283DBA}"/>
          </ac:spMkLst>
        </pc:spChg>
        <pc:spChg chg="mod">
          <ac:chgData name="이성재" userId="ecfef9e4-3ee6-4f49-9535-63153ec3002f" providerId="ADAL" clId="{D21BD0BB-037B-4594-BED2-A0C6C0E9F2DF}" dt="2022-03-24T05:38:55.271" v="30002" actId="403"/>
          <ac:spMkLst>
            <pc:docMk/>
            <pc:sldMk cId="321627598" sldId="370"/>
            <ac:spMk id="7" creationId="{AF90FDD3-A267-41FE-B1E2-6E79AAD717FB}"/>
          </ac:spMkLst>
        </pc:spChg>
      </pc:sldChg>
      <pc:sldChg chg="addSp delSp modSp mod modNotesTx">
        <pc:chgData name="이성재" userId="ecfef9e4-3ee6-4f49-9535-63153ec3002f" providerId="ADAL" clId="{D21BD0BB-037B-4594-BED2-A0C6C0E9F2DF}" dt="2022-03-24T02:02:16.240" v="4294" actId="571"/>
        <pc:sldMkLst>
          <pc:docMk/>
          <pc:sldMk cId="1249500334" sldId="371"/>
        </pc:sldMkLst>
        <pc:spChg chg="add mod">
          <ac:chgData name="이성재" userId="ecfef9e4-3ee6-4f49-9535-63153ec3002f" providerId="ADAL" clId="{D21BD0BB-037B-4594-BED2-A0C6C0E9F2DF}" dt="2022-03-24T01:24:49.861" v="1671" actId="20577"/>
          <ac:spMkLst>
            <pc:docMk/>
            <pc:sldMk cId="1249500334" sldId="371"/>
            <ac:spMk id="2" creationId="{57F7EC19-3F21-4448-B73D-BC0D39A7BD1F}"/>
          </ac:spMkLst>
        </pc:spChg>
        <pc:spChg chg="add mod">
          <ac:chgData name="이성재" userId="ecfef9e4-3ee6-4f49-9535-63153ec3002f" providerId="ADAL" clId="{D21BD0BB-037B-4594-BED2-A0C6C0E9F2DF}" dt="2022-03-24T01:26:29.627" v="1718" actId="1076"/>
          <ac:spMkLst>
            <pc:docMk/>
            <pc:sldMk cId="1249500334" sldId="371"/>
            <ac:spMk id="4" creationId="{BB496127-F9C5-475E-B6E3-A629E6E34236}"/>
          </ac:spMkLst>
        </pc:spChg>
        <pc:spChg chg="add del mod">
          <ac:chgData name="이성재" userId="ecfef9e4-3ee6-4f49-9535-63153ec3002f" providerId="ADAL" clId="{D21BD0BB-037B-4594-BED2-A0C6C0E9F2DF}" dt="2022-03-24T01:23:41.998" v="1648"/>
          <ac:spMkLst>
            <pc:docMk/>
            <pc:sldMk cId="1249500334" sldId="371"/>
            <ac:spMk id="6" creationId="{BA7190FA-4DF3-4B2E-B5FD-34BE1FCC8E05}"/>
          </ac:spMkLst>
        </pc:spChg>
        <pc:spChg chg="mod">
          <ac:chgData name="이성재" userId="ecfef9e4-3ee6-4f49-9535-63153ec3002f" providerId="ADAL" clId="{D21BD0BB-037B-4594-BED2-A0C6C0E9F2DF}" dt="2022-03-24T01:25:02.071" v="1699" actId="20577"/>
          <ac:spMkLst>
            <pc:docMk/>
            <pc:sldMk cId="1249500334" sldId="371"/>
            <ac:spMk id="7" creationId="{AF90FDD3-A267-41FE-B1E2-6E79AAD717FB}"/>
          </ac:spMkLst>
        </pc:spChg>
        <pc:spChg chg="add del mod">
          <ac:chgData name="이성재" userId="ecfef9e4-3ee6-4f49-9535-63153ec3002f" providerId="ADAL" clId="{D21BD0BB-037B-4594-BED2-A0C6C0E9F2DF}" dt="2022-03-24T01:23:41.998" v="1648"/>
          <ac:spMkLst>
            <pc:docMk/>
            <pc:sldMk cId="1249500334" sldId="371"/>
            <ac:spMk id="8" creationId="{302DB1AB-82FE-4D5D-853D-CC600C762B51}"/>
          </ac:spMkLst>
        </pc:spChg>
        <pc:spChg chg="add del mod">
          <ac:chgData name="이성재" userId="ecfef9e4-3ee6-4f49-9535-63153ec3002f" providerId="ADAL" clId="{D21BD0BB-037B-4594-BED2-A0C6C0E9F2DF}" dt="2022-03-24T01:23:41.998" v="1648"/>
          <ac:spMkLst>
            <pc:docMk/>
            <pc:sldMk cId="1249500334" sldId="371"/>
            <ac:spMk id="9" creationId="{F61C14F4-8A11-4127-BCE6-2E76C88E73A0}"/>
          </ac:spMkLst>
        </pc:spChg>
        <pc:spChg chg="add del mod">
          <ac:chgData name="이성재" userId="ecfef9e4-3ee6-4f49-9535-63153ec3002f" providerId="ADAL" clId="{D21BD0BB-037B-4594-BED2-A0C6C0E9F2DF}" dt="2022-03-24T01:23:41.998" v="1648"/>
          <ac:spMkLst>
            <pc:docMk/>
            <pc:sldMk cId="1249500334" sldId="371"/>
            <ac:spMk id="10" creationId="{DAD60747-ED87-49DA-AFDC-7FC18FBA7556}"/>
          </ac:spMkLst>
        </pc:spChg>
        <pc:spChg chg="add del mod">
          <ac:chgData name="이성재" userId="ecfef9e4-3ee6-4f49-9535-63153ec3002f" providerId="ADAL" clId="{D21BD0BB-037B-4594-BED2-A0C6C0E9F2DF}" dt="2022-03-24T01:23:41.998" v="1648"/>
          <ac:spMkLst>
            <pc:docMk/>
            <pc:sldMk cId="1249500334" sldId="371"/>
            <ac:spMk id="11" creationId="{9BDDA576-2F88-4D04-8B3F-B254F84C2BD8}"/>
          </ac:spMkLst>
        </pc:spChg>
        <pc:spChg chg="add del mod">
          <ac:chgData name="이성재" userId="ecfef9e4-3ee6-4f49-9535-63153ec3002f" providerId="ADAL" clId="{D21BD0BB-037B-4594-BED2-A0C6C0E9F2DF}" dt="2022-03-24T01:23:41.998" v="1648"/>
          <ac:spMkLst>
            <pc:docMk/>
            <pc:sldMk cId="1249500334" sldId="371"/>
            <ac:spMk id="12" creationId="{F71C912A-E5B3-4FA3-91C4-84211901DE12}"/>
          </ac:spMkLst>
        </pc:spChg>
        <pc:spChg chg="add del mod">
          <ac:chgData name="이성재" userId="ecfef9e4-3ee6-4f49-9535-63153ec3002f" providerId="ADAL" clId="{D21BD0BB-037B-4594-BED2-A0C6C0E9F2DF}" dt="2022-03-24T01:23:41.998" v="1648"/>
          <ac:spMkLst>
            <pc:docMk/>
            <pc:sldMk cId="1249500334" sldId="371"/>
            <ac:spMk id="13" creationId="{B2050475-E29D-46C8-B988-6A59A1459427}"/>
          </ac:spMkLst>
        </pc:spChg>
        <pc:spChg chg="add del mod">
          <ac:chgData name="이성재" userId="ecfef9e4-3ee6-4f49-9535-63153ec3002f" providerId="ADAL" clId="{D21BD0BB-037B-4594-BED2-A0C6C0E9F2DF}" dt="2022-03-24T01:23:41.998" v="1648"/>
          <ac:spMkLst>
            <pc:docMk/>
            <pc:sldMk cId="1249500334" sldId="371"/>
            <ac:spMk id="14" creationId="{528C4794-9127-40D2-ADD6-105D4194823C}"/>
          </ac:spMkLst>
        </pc:spChg>
        <pc:spChg chg="add del mod">
          <ac:chgData name="이성재" userId="ecfef9e4-3ee6-4f49-9535-63153ec3002f" providerId="ADAL" clId="{D21BD0BB-037B-4594-BED2-A0C6C0E9F2DF}" dt="2022-03-24T01:23:41.998" v="1648"/>
          <ac:spMkLst>
            <pc:docMk/>
            <pc:sldMk cId="1249500334" sldId="371"/>
            <ac:spMk id="15" creationId="{569E11B7-132F-4003-BD9B-934CDC8B0613}"/>
          </ac:spMkLst>
        </pc:spChg>
        <pc:spChg chg="add del mod">
          <ac:chgData name="이성재" userId="ecfef9e4-3ee6-4f49-9535-63153ec3002f" providerId="ADAL" clId="{D21BD0BB-037B-4594-BED2-A0C6C0E9F2DF}" dt="2022-03-24T01:23:41.998" v="1648"/>
          <ac:spMkLst>
            <pc:docMk/>
            <pc:sldMk cId="1249500334" sldId="371"/>
            <ac:spMk id="16" creationId="{04EED5CA-49E2-483C-9FE0-91EFEE6017B0}"/>
          </ac:spMkLst>
        </pc:spChg>
        <pc:spChg chg="add del mod">
          <ac:chgData name="이성재" userId="ecfef9e4-3ee6-4f49-9535-63153ec3002f" providerId="ADAL" clId="{D21BD0BB-037B-4594-BED2-A0C6C0E9F2DF}" dt="2022-03-24T01:23:41.998" v="1648"/>
          <ac:spMkLst>
            <pc:docMk/>
            <pc:sldMk cId="1249500334" sldId="371"/>
            <ac:spMk id="17" creationId="{1B2CCEC5-1A2B-467F-ABF6-10BF0FEA8D91}"/>
          </ac:spMkLst>
        </pc:spChg>
        <pc:spChg chg="add mod">
          <ac:chgData name="이성재" userId="ecfef9e4-3ee6-4f49-9535-63153ec3002f" providerId="ADAL" clId="{D21BD0BB-037B-4594-BED2-A0C6C0E9F2DF}" dt="2022-03-24T01:24:53.945" v="1683" actId="20577"/>
          <ac:spMkLst>
            <pc:docMk/>
            <pc:sldMk cId="1249500334" sldId="371"/>
            <ac:spMk id="18" creationId="{2458EF02-557B-41CF-86A4-CE8A90389C22}"/>
          </ac:spMkLst>
        </pc:spChg>
        <pc:spChg chg="add mod">
          <ac:chgData name="이성재" userId="ecfef9e4-3ee6-4f49-9535-63153ec3002f" providerId="ADAL" clId="{D21BD0BB-037B-4594-BED2-A0C6C0E9F2DF}" dt="2022-03-24T01:24:56.636" v="1693" actId="20577"/>
          <ac:spMkLst>
            <pc:docMk/>
            <pc:sldMk cId="1249500334" sldId="371"/>
            <ac:spMk id="19" creationId="{5549E2FC-2FF2-40E6-91ED-31D9366483B5}"/>
          </ac:spMkLst>
        </pc:spChg>
        <pc:spChg chg="add mod">
          <ac:chgData name="이성재" userId="ecfef9e4-3ee6-4f49-9535-63153ec3002f" providerId="ADAL" clId="{D21BD0BB-037B-4594-BED2-A0C6C0E9F2DF}" dt="2022-03-24T01:24:58.183" v="1697" actId="20577"/>
          <ac:spMkLst>
            <pc:docMk/>
            <pc:sldMk cId="1249500334" sldId="371"/>
            <ac:spMk id="20" creationId="{2509E59B-3FD0-4649-854C-6E7BDF7F1F5D}"/>
          </ac:spMkLst>
        </pc:spChg>
        <pc:spChg chg="add mod">
          <ac:chgData name="이성재" userId="ecfef9e4-3ee6-4f49-9535-63153ec3002f" providerId="ADAL" clId="{D21BD0BB-037B-4594-BED2-A0C6C0E9F2DF}" dt="2022-03-24T01:26:24.842" v="1717" actId="1076"/>
          <ac:spMkLst>
            <pc:docMk/>
            <pc:sldMk cId="1249500334" sldId="371"/>
            <ac:spMk id="21" creationId="{1EA69EDB-5AB1-4FCB-B581-5407E0947BD6}"/>
          </ac:spMkLst>
        </pc:spChg>
        <pc:spChg chg="add mod">
          <ac:chgData name="이성재" userId="ecfef9e4-3ee6-4f49-9535-63153ec3002f" providerId="ADAL" clId="{D21BD0BB-037B-4594-BED2-A0C6C0E9F2DF}" dt="2022-03-24T01:25:44.838" v="1706" actId="14100"/>
          <ac:spMkLst>
            <pc:docMk/>
            <pc:sldMk cId="1249500334" sldId="371"/>
            <ac:spMk id="22" creationId="{226370C3-0A5E-48E0-BD7C-E54752D99161}"/>
          </ac:spMkLst>
        </pc:spChg>
        <pc:spChg chg="add mod">
          <ac:chgData name="이성재" userId="ecfef9e4-3ee6-4f49-9535-63153ec3002f" providerId="ADAL" clId="{D21BD0BB-037B-4594-BED2-A0C6C0E9F2DF}" dt="2022-03-24T01:27:18.098" v="1747" actId="13822"/>
          <ac:spMkLst>
            <pc:docMk/>
            <pc:sldMk cId="1249500334" sldId="371"/>
            <ac:spMk id="23" creationId="{9B06F6D0-2699-468A-BE49-62B1A3FB7FB8}"/>
          </ac:spMkLst>
        </pc:spChg>
        <pc:spChg chg="add mod">
          <ac:chgData name="이성재" userId="ecfef9e4-3ee6-4f49-9535-63153ec3002f" providerId="ADAL" clId="{D21BD0BB-037B-4594-BED2-A0C6C0E9F2DF}" dt="2022-03-24T01:27:18.098" v="1747" actId="13822"/>
          <ac:spMkLst>
            <pc:docMk/>
            <pc:sldMk cId="1249500334" sldId="371"/>
            <ac:spMk id="24" creationId="{0FD32996-C44B-49FD-AA9E-16D65A9DFE0C}"/>
          </ac:spMkLst>
        </pc:spChg>
        <pc:spChg chg="add mod">
          <ac:chgData name="이성재" userId="ecfef9e4-3ee6-4f49-9535-63153ec3002f" providerId="ADAL" clId="{D21BD0BB-037B-4594-BED2-A0C6C0E9F2DF}" dt="2022-03-24T01:27:18.098" v="1747" actId="13822"/>
          <ac:spMkLst>
            <pc:docMk/>
            <pc:sldMk cId="1249500334" sldId="371"/>
            <ac:spMk id="25" creationId="{393FBDA8-A53F-4319-933D-D882AFE5E649}"/>
          </ac:spMkLst>
        </pc:spChg>
        <pc:spChg chg="add mod">
          <ac:chgData name="이성재" userId="ecfef9e4-3ee6-4f49-9535-63153ec3002f" providerId="ADAL" clId="{D21BD0BB-037B-4594-BED2-A0C6C0E9F2DF}" dt="2022-03-24T01:27:18.098" v="1747" actId="13822"/>
          <ac:spMkLst>
            <pc:docMk/>
            <pc:sldMk cId="1249500334" sldId="371"/>
            <ac:spMk id="26" creationId="{F316AB0E-523B-4700-A25C-6C5E45F52DBD}"/>
          </ac:spMkLst>
        </pc:spChg>
        <pc:spChg chg="add mod">
          <ac:chgData name="이성재" userId="ecfef9e4-3ee6-4f49-9535-63153ec3002f" providerId="ADAL" clId="{D21BD0BB-037B-4594-BED2-A0C6C0E9F2DF}" dt="2022-03-24T01:27:18.098" v="1747" actId="13822"/>
          <ac:spMkLst>
            <pc:docMk/>
            <pc:sldMk cId="1249500334" sldId="371"/>
            <ac:spMk id="27" creationId="{C3C8B018-C0F2-45A3-A00C-787DE77F8F13}"/>
          </ac:spMkLst>
        </pc:spChg>
        <pc:spChg chg="add mod">
          <ac:chgData name="이성재" userId="ecfef9e4-3ee6-4f49-9535-63153ec3002f" providerId="ADAL" clId="{D21BD0BB-037B-4594-BED2-A0C6C0E9F2DF}" dt="2022-03-24T01:26:12.889" v="1713" actId="571"/>
          <ac:spMkLst>
            <pc:docMk/>
            <pc:sldMk cId="1249500334" sldId="371"/>
            <ac:spMk id="28" creationId="{CA39D73E-FEF8-445C-9530-9360D222BD5C}"/>
          </ac:spMkLst>
        </pc:spChg>
        <pc:spChg chg="add mod">
          <ac:chgData name="이성재" userId="ecfef9e4-3ee6-4f49-9535-63153ec3002f" providerId="ADAL" clId="{D21BD0BB-037B-4594-BED2-A0C6C0E9F2DF}" dt="2022-03-24T01:27:18.098" v="1747" actId="13822"/>
          <ac:spMkLst>
            <pc:docMk/>
            <pc:sldMk cId="1249500334" sldId="371"/>
            <ac:spMk id="29" creationId="{0FDE9E7E-E595-44B7-94B1-D963FA7F80D3}"/>
          </ac:spMkLst>
        </pc:spChg>
        <pc:spChg chg="add mod">
          <ac:chgData name="이성재" userId="ecfef9e4-3ee6-4f49-9535-63153ec3002f" providerId="ADAL" clId="{D21BD0BB-037B-4594-BED2-A0C6C0E9F2DF}" dt="2022-03-24T01:27:18.098" v="1747" actId="13822"/>
          <ac:spMkLst>
            <pc:docMk/>
            <pc:sldMk cId="1249500334" sldId="371"/>
            <ac:spMk id="30" creationId="{E4FFF034-ABAA-43E8-9599-A1E0D11C3BB7}"/>
          </ac:spMkLst>
        </pc:spChg>
        <pc:spChg chg="add mod">
          <ac:chgData name="이성재" userId="ecfef9e4-3ee6-4f49-9535-63153ec3002f" providerId="ADAL" clId="{D21BD0BB-037B-4594-BED2-A0C6C0E9F2DF}" dt="2022-03-24T01:27:18.098" v="1747" actId="13822"/>
          <ac:spMkLst>
            <pc:docMk/>
            <pc:sldMk cId="1249500334" sldId="371"/>
            <ac:spMk id="31" creationId="{F0AC3552-3CA5-4640-919E-D7D97C6FE69F}"/>
          </ac:spMkLst>
        </pc:spChg>
        <pc:spChg chg="add mod">
          <ac:chgData name="이성재" userId="ecfef9e4-3ee6-4f49-9535-63153ec3002f" providerId="ADAL" clId="{D21BD0BB-037B-4594-BED2-A0C6C0E9F2DF}" dt="2022-03-24T01:27:18.098" v="1747" actId="13822"/>
          <ac:spMkLst>
            <pc:docMk/>
            <pc:sldMk cId="1249500334" sldId="371"/>
            <ac:spMk id="32" creationId="{0F1ABE4E-C077-4E3B-998C-2FFD8100D1F2}"/>
          </ac:spMkLst>
        </pc:spChg>
        <pc:spChg chg="add mod">
          <ac:chgData name="이성재" userId="ecfef9e4-3ee6-4f49-9535-63153ec3002f" providerId="ADAL" clId="{D21BD0BB-037B-4594-BED2-A0C6C0E9F2DF}" dt="2022-03-24T01:27:18.098" v="1747" actId="13822"/>
          <ac:spMkLst>
            <pc:docMk/>
            <pc:sldMk cId="1249500334" sldId="371"/>
            <ac:spMk id="33" creationId="{57E14C2F-DD61-4DAA-AA8F-D7FFA24DD102}"/>
          </ac:spMkLst>
        </pc:spChg>
        <pc:spChg chg="add mod">
          <ac:chgData name="이성재" userId="ecfef9e4-3ee6-4f49-9535-63153ec3002f" providerId="ADAL" clId="{D21BD0BB-037B-4594-BED2-A0C6C0E9F2DF}" dt="2022-03-24T01:26:15.014" v="1714" actId="571"/>
          <ac:spMkLst>
            <pc:docMk/>
            <pc:sldMk cId="1249500334" sldId="371"/>
            <ac:spMk id="34" creationId="{D0250F7D-3334-4C36-833A-621771962081}"/>
          </ac:spMkLst>
        </pc:spChg>
        <pc:spChg chg="add mod">
          <ac:chgData name="이성재" userId="ecfef9e4-3ee6-4f49-9535-63153ec3002f" providerId="ADAL" clId="{D21BD0BB-037B-4594-BED2-A0C6C0E9F2DF}" dt="2022-03-24T01:27:18.098" v="1747" actId="13822"/>
          <ac:spMkLst>
            <pc:docMk/>
            <pc:sldMk cId="1249500334" sldId="371"/>
            <ac:spMk id="35" creationId="{8995A295-8014-4B71-B38E-47AC5785BC45}"/>
          </ac:spMkLst>
        </pc:spChg>
        <pc:spChg chg="add mod">
          <ac:chgData name="이성재" userId="ecfef9e4-3ee6-4f49-9535-63153ec3002f" providerId="ADAL" clId="{D21BD0BB-037B-4594-BED2-A0C6C0E9F2DF}" dt="2022-03-24T01:27:18.098" v="1747" actId="13822"/>
          <ac:spMkLst>
            <pc:docMk/>
            <pc:sldMk cId="1249500334" sldId="371"/>
            <ac:spMk id="36" creationId="{7042F434-335A-4214-92A4-51ED534EB239}"/>
          </ac:spMkLst>
        </pc:spChg>
        <pc:spChg chg="add mod">
          <ac:chgData name="이성재" userId="ecfef9e4-3ee6-4f49-9535-63153ec3002f" providerId="ADAL" clId="{D21BD0BB-037B-4594-BED2-A0C6C0E9F2DF}" dt="2022-03-24T01:27:18.098" v="1747" actId="13822"/>
          <ac:spMkLst>
            <pc:docMk/>
            <pc:sldMk cId="1249500334" sldId="371"/>
            <ac:spMk id="37" creationId="{A6C79A1F-0B04-4257-A3BF-4EF1912E4E28}"/>
          </ac:spMkLst>
        </pc:spChg>
        <pc:spChg chg="add mod">
          <ac:chgData name="이성재" userId="ecfef9e4-3ee6-4f49-9535-63153ec3002f" providerId="ADAL" clId="{D21BD0BB-037B-4594-BED2-A0C6C0E9F2DF}" dt="2022-03-24T01:27:18.098" v="1747" actId="13822"/>
          <ac:spMkLst>
            <pc:docMk/>
            <pc:sldMk cId="1249500334" sldId="371"/>
            <ac:spMk id="38" creationId="{95BB88A4-3DC5-42BC-9674-32BB669E0341}"/>
          </ac:spMkLst>
        </pc:spChg>
        <pc:spChg chg="add mod">
          <ac:chgData name="이성재" userId="ecfef9e4-3ee6-4f49-9535-63153ec3002f" providerId="ADAL" clId="{D21BD0BB-037B-4594-BED2-A0C6C0E9F2DF}" dt="2022-03-24T01:27:18.098" v="1747" actId="13822"/>
          <ac:spMkLst>
            <pc:docMk/>
            <pc:sldMk cId="1249500334" sldId="371"/>
            <ac:spMk id="39" creationId="{72C6B809-34A0-43C4-B785-441994696CD4}"/>
          </ac:spMkLst>
        </pc:spChg>
        <pc:spChg chg="add mod">
          <ac:chgData name="이성재" userId="ecfef9e4-3ee6-4f49-9535-63153ec3002f" providerId="ADAL" clId="{D21BD0BB-037B-4594-BED2-A0C6C0E9F2DF}" dt="2022-03-24T01:26:17.947" v="1715" actId="571"/>
          <ac:spMkLst>
            <pc:docMk/>
            <pc:sldMk cId="1249500334" sldId="371"/>
            <ac:spMk id="40" creationId="{BAD1418E-6F56-4F7B-BE61-F43B9EE84937}"/>
          </ac:spMkLst>
        </pc:spChg>
        <pc:spChg chg="add mod">
          <ac:chgData name="이성재" userId="ecfef9e4-3ee6-4f49-9535-63153ec3002f" providerId="ADAL" clId="{D21BD0BB-037B-4594-BED2-A0C6C0E9F2DF}" dt="2022-03-24T01:27:18.098" v="1747" actId="13822"/>
          <ac:spMkLst>
            <pc:docMk/>
            <pc:sldMk cId="1249500334" sldId="371"/>
            <ac:spMk id="41" creationId="{75AD04BF-0A8F-4856-A653-E9FC52FB976D}"/>
          </ac:spMkLst>
        </pc:spChg>
        <pc:spChg chg="add mod">
          <ac:chgData name="이성재" userId="ecfef9e4-3ee6-4f49-9535-63153ec3002f" providerId="ADAL" clId="{D21BD0BB-037B-4594-BED2-A0C6C0E9F2DF}" dt="2022-03-24T01:27:18.098" v="1747" actId="13822"/>
          <ac:spMkLst>
            <pc:docMk/>
            <pc:sldMk cId="1249500334" sldId="371"/>
            <ac:spMk id="42" creationId="{927A4FEF-6011-4A38-B944-BD7DF6DCE9DF}"/>
          </ac:spMkLst>
        </pc:spChg>
        <pc:spChg chg="add mod">
          <ac:chgData name="이성재" userId="ecfef9e4-3ee6-4f49-9535-63153ec3002f" providerId="ADAL" clId="{D21BD0BB-037B-4594-BED2-A0C6C0E9F2DF}" dt="2022-03-24T01:27:18.098" v="1747" actId="13822"/>
          <ac:spMkLst>
            <pc:docMk/>
            <pc:sldMk cId="1249500334" sldId="371"/>
            <ac:spMk id="43" creationId="{0B3AEDDC-27C1-423F-8809-3FF8EC7E5F23}"/>
          </ac:spMkLst>
        </pc:spChg>
        <pc:spChg chg="add mod">
          <ac:chgData name="이성재" userId="ecfef9e4-3ee6-4f49-9535-63153ec3002f" providerId="ADAL" clId="{D21BD0BB-037B-4594-BED2-A0C6C0E9F2DF}" dt="2022-03-24T01:27:21.625" v="1748" actId="13822"/>
          <ac:spMkLst>
            <pc:docMk/>
            <pc:sldMk cId="1249500334" sldId="371"/>
            <ac:spMk id="44" creationId="{FC7E3565-4001-4881-8018-9C76333110A9}"/>
          </ac:spMkLst>
        </pc:spChg>
        <pc:spChg chg="add mod">
          <ac:chgData name="이성재" userId="ecfef9e4-3ee6-4f49-9535-63153ec3002f" providerId="ADAL" clId="{D21BD0BB-037B-4594-BED2-A0C6C0E9F2DF}" dt="2022-03-24T01:27:18.098" v="1747" actId="13822"/>
          <ac:spMkLst>
            <pc:docMk/>
            <pc:sldMk cId="1249500334" sldId="371"/>
            <ac:spMk id="45" creationId="{84E16C26-47EA-40F8-8CB2-3027DF49F1E1}"/>
          </ac:spMkLst>
        </pc:spChg>
        <pc:spChg chg="add mod">
          <ac:chgData name="이성재" userId="ecfef9e4-3ee6-4f49-9535-63153ec3002f" providerId="ADAL" clId="{D21BD0BB-037B-4594-BED2-A0C6C0E9F2DF}" dt="2022-03-24T01:26:21.218" v="1716" actId="571"/>
          <ac:spMkLst>
            <pc:docMk/>
            <pc:sldMk cId="1249500334" sldId="371"/>
            <ac:spMk id="46" creationId="{5F341B16-A7BF-4011-BAEB-A5549B2984B4}"/>
          </ac:spMkLst>
        </pc:spChg>
        <pc:spChg chg="add mod">
          <ac:chgData name="이성재" userId="ecfef9e4-3ee6-4f49-9535-63153ec3002f" providerId="ADAL" clId="{D21BD0BB-037B-4594-BED2-A0C6C0E9F2DF}" dt="2022-03-24T01:27:32.947" v="1753" actId="1076"/>
          <ac:spMkLst>
            <pc:docMk/>
            <pc:sldMk cId="1249500334" sldId="371"/>
            <ac:spMk id="47" creationId="{2E7EF7D7-C574-4B5E-8D54-08FF284401F1}"/>
          </ac:spMkLst>
        </pc:spChg>
        <pc:spChg chg="add mod">
          <ac:chgData name="이성재" userId="ecfef9e4-3ee6-4f49-9535-63153ec3002f" providerId="ADAL" clId="{D21BD0BB-037B-4594-BED2-A0C6C0E9F2DF}" dt="2022-03-24T01:27:45.493" v="1760" actId="20577"/>
          <ac:spMkLst>
            <pc:docMk/>
            <pc:sldMk cId="1249500334" sldId="371"/>
            <ac:spMk id="48" creationId="{012EF636-B7F9-4400-A7CB-9980767062CB}"/>
          </ac:spMkLst>
        </pc:spChg>
        <pc:spChg chg="add mod">
          <ac:chgData name="이성재" userId="ecfef9e4-3ee6-4f49-9535-63153ec3002f" providerId="ADAL" clId="{D21BD0BB-037B-4594-BED2-A0C6C0E9F2DF}" dt="2022-03-24T01:27:48.469" v="1763" actId="20577"/>
          <ac:spMkLst>
            <pc:docMk/>
            <pc:sldMk cId="1249500334" sldId="371"/>
            <ac:spMk id="49" creationId="{2A7C190B-7A7A-4C06-92F2-17D9686274B1}"/>
          </ac:spMkLst>
        </pc:spChg>
        <pc:spChg chg="add mod">
          <ac:chgData name="이성재" userId="ecfef9e4-3ee6-4f49-9535-63153ec3002f" providerId="ADAL" clId="{D21BD0BB-037B-4594-BED2-A0C6C0E9F2DF}" dt="2022-03-24T01:27:51.112" v="1766" actId="20577"/>
          <ac:spMkLst>
            <pc:docMk/>
            <pc:sldMk cId="1249500334" sldId="371"/>
            <ac:spMk id="50" creationId="{2CA1F1CF-342F-4041-88F8-8C2E91D1FECC}"/>
          </ac:spMkLst>
        </pc:spChg>
        <pc:spChg chg="add mod">
          <ac:chgData name="이성재" userId="ecfef9e4-3ee6-4f49-9535-63153ec3002f" providerId="ADAL" clId="{D21BD0BB-037B-4594-BED2-A0C6C0E9F2DF}" dt="2022-03-24T01:27:53.851" v="1769" actId="20577"/>
          <ac:spMkLst>
            <pc:docMk/>
            <pc:sldMk cId="1249500334" sldId="371"/>
            <ac:spMk id="51" creationId="{5DF8A2EE-1F40-46D4-9DFE-75BC6496432F}"/>
          </ac:spMkLst>
        </pc:spChg>
        <pc:spChg chg="add mod">
          <ac:chgData name="이성재" userId="ecfef9e4-3ee6-4f49-9535-63153ec3002f" providerId="ADAL" clId="{D21BD0BB-037B-4594-BED2-A0C6C0E9F2DF}" dt="2022-03-24T01:49:11.738" v="4060" actId="1076"/>
          <ac:spMkLst>
            <pc:docMk/>
            <pc:sldMk cId="1249500334" sldId="371"/>
            <ac:spMk id="52" creationId="{ED7D4C31-D849-41D2-B887-4045C8A199A9}"/>
          </ac:spMkLst>
        </pc:spChg>
        <pc:spChg chg="add mod">
          <ac:chgData name="이성재" userId="ecfef9e4-3ee6-4f49-9535-63153ec3002f" providerId="ADAL" clId="{D21BD0BB-037B-4594-BED2-A0C6C0E9F2DF}" dt="2022-03-24T02:02:16.240" v="4294" actId="571"/>
          <ac:spMkLst>
            <pc:docMk/>
            <pc:sldMk cId="1249500334" sldId="371"/>
            <ac:spMk id="53" creationId="{51F92759-4623-410C-BB5F-43A57EECA24E}"/>
          </ac:spMkLst>
        </pc:spChg>
      </pc:sldChg>
      <pc:sldChg chg="add del">
        <pc:chgData name="이성재" userId="ecfef9e4-3ee6-4f49-9535-63153ec3002f" providerId="ADAL" clId="{D21BD0BB-037B-4594-BED2-A0C6C0E9F2DF}" dt="2022-03-24T01:56:19.415" v="4108" actId="47"/>
        <pc:sldMkLst>
          <pc:docMk/>
          <pc:sldMk cId="2727296633" sldId="372"/>
        </pc:sldMkLst>
      </pc:sldChg>
      <pc:sldChg chg="add del">
        <pc:chgData name="이성재" userId="ecfef9e4-3ee6-4f49-9535-63153ec3002f" providerId="ADAL" clId="{D21BD0BB-037B-4594-BED2-A0C6C0E9F2DF}" dt="2022-03-24T01:56:20.212" v="4109" actId="47"/>
        <pc:sldMkLst>
          <pc:docMk/>
          <pc:sldMk cId="2614047284" sldId="373"/>
        </pc:sldMkLst>
      </pc:sldChg>
      <pc:sldChg chg="delSp modSp add mod delAnim modNotesTx">
        <pc:chgData name="이성재" userId="ecfef9e4-3ee6-4f49-9535-63153ec3002f" providerId="ADAL" clId="{D21BD0BB-037B-4594-BED2-A0C6C0E9F2DF}" dt="2022-03-24T02:33:40.119" v="8533" actId="20577"/>
        <pc:sldMkLst>
          <pc:docMk/>
          <pc:sldMk cId="2634888508" sldId="374"/>
        </pc:sldMkLst>
        <pc:spChg chg="mod">
          <ac:chgData name="이성재" userId="ecfef9e4-3ee6-4f49-9535-63153ec3002f" providerId="ADAL" clId="{D21BD0BB-037B-4594-BED2-A0C6C0E9F2DF}" dt="2022-03-24T01:55:11.413" v="4074" actId="20577"/>
          <ac:spMkLst>
            <pc:docMk/>
            <pc:sldMk cId="2634888508" sldId="374"/>
            <ac:spMk id="3" creationId="{49B2AE53-0AE5-41A5-ADB5-289918283DBA}"/>
          </ac:spMkLst>
        </pc:spChg>
        <pc:picChg chg="del">
          <ac:chgData name="이성재" userId="ecfef9e4-3ee6-4f49-9535-63153ec3002f" providerId="ADAL" clId="{D21BD0BB-037B-4594-BED2-A0C6C0E9F2DF}" dt="2022-03-24T02:08:57.936" v="5747" actId="478"/>
          <ac:picMkLst>
            <pc:docMk/>
            <pc:sldMk cId="2634888508" sldId="374"/>
            <ac:picMk id="2" creationId="{00000000-0000-0000-0000-000000000000}"/>
          </ac:picMkLst>
        </pc:picChg>
      </pc:sldChg>
      <pc:sldChg chg="delSp modSp add mod delAnim modNotesTx">
        <pc:chgData name="이성재" userId="ecfef9e4-3ee6-4f49-9535-63153ec3002f" providerId="ADAL" clId="{D21BD0BB-037B-4594-BED2-A0C6C0E9F2DF}" dt="2022-03-24T04:37:44.213" v="19941" actId="20577"/>
        <pc:sldMkLst>
          <pc:docMk/>
          <pc:sldMk cId="326780085" sldId="375"/>
        </pc:sldMkLst>
        <pc:spChg chg="mod">
          <ac:chgData name="이성재" userId="ecfef9e4-3ee6-4f49-9535-63153ec3002f" providerId="ADAL" clId="{D21BD0BB-037B-4594-BED2-A0C6C0E9F2DF}" dt="2022-03-24T02:01:48.054" v="4291" actId="20577"/>
          <ac:spMkLst>
            <pc:docMk/>
            <pc:sldMk cId="326780085" sldId="375"/>
            <ac:spMk id="3" creationId="{49B2AE53-0AE5-41A5-ADB5-289918283DBA}"/>
          </ac:spMkLst>
        </pc:spChg>
        <pc:picChg chg="del">
          <ac:chgData name="이성재" userId="ecfef9e4-3ee6-4f49-9535-63153ec3002f" providerId="ADAL" clId="{D21BD0BB-037B-4594-BED2-A0C6C0E9F2DF}" dt="2022-03-24T04:33:52.043" v="19317" actId="478"/>
          <ac:picMkLst>
            <pc:docMk/>
            <pc:sldMk cId="326780085" sldId="375"/>
            <ac:picMk id="2" creationId="{00000000-0000-0000-0000-000000000000}"/>
          </ac:picMkLst>
        </pc:picChg>
      </pc:sldChg>
      <pc:sldChg chg="delSp modSp add mod delAnim modNotesTx">
        <pc:chgData name="이성재" userId="ecfef9e4-3ee6-4f49-9535-63153ec3002f" providerId="ADAL" clId="{D21BD0BB-037B-4594-BED2-A0C6C0E9F2DF}" dt="2022-03-24T04:45:20.016" v="21713" actId="20577"/>
        <pc:sldMkLst>
          <pc:docMk/>
          <pc:sldMk cId="1569060217" sldId="376"/>
        </pc:sldMkLst>
        <pc:spChg chg="mod">
          <ac:chgData name="이성재" userId="ecfef9e4-3ee6-4f49-9535-63153ec3002f" providerId="ADAL" clId="{D21BD0BB-037B-4594-BED2-A0C6C0E9F2DF}" dt="2022-03-24T02:01:51.163" v="4292" actId="20577"/>
          <ac:spMkLst>
            <pc:docMk/>
            <pc:sldMk cId="1569060217" sldId="376"/>
            <ac:spMk id="3" creationId="{49B2AE53-0AE5-41A5-ADB5-289918283DBA}"/>
          </ac:spMkLst>
        </pc:spChg>
        <pc:picChg chg="del">
          <ac:chgData name="이성재" userId="ecfef9e4-3ee6-4f49-9535-63153ec3002f" providerId="ADAL" clId="{D21BD0BB-037B-4594-BED2-A0C6C0E9F2DF}" dt="2022-03-24T04:33:56.507" v="19318" actId="478"/>
          <ac:picMkLst>
            <pc:docMk/>
            <pc:sldMk cId="1569060217" sldId="376"/>
            <ac:picMk id="2" creationId="{00000000-0000-0000-0000-000000000000}"/>
          </ac:picMkLst>
        </pc:picChg>
      </pc:sldChg>
      <pc:sldChg chg="addSp delSp modSp add mod ord delAnim modNotesTx">
        <pc:chgData name="이성재" userId="ecfef9e4-3ee6-4f49-9535-63153ec3002f" providerId="ADAL" clId="{D21BD0BB-037B-4594-BED2-A0C6C0E9F2DF}" dt="2022-03-24T04:51:02.426" v="22853" actId="20577"/>
        <pc:sldMkLst>
          <pc:docMk/>
          <pc:sldMk cId="3504169446" sldId="377"/>
        </pc:sldMkLst>
        <pc:spChg chg="mod">
          <ac:chgData name="이성재" userId="ecfef9e4-3ee6-4f49-9535-63153ec3002f" providerId="ADAL" clId="{D21BD0BB-037B-4594-BED2-A0C6C0E9F2DF}" dt="2022-03-24T04:48:36.160" v="22195"/>
          <ac:spMkLst>
            <pc:docMk/>
            <pc:sldMk cId="3504169446" sldId="377"/>
            <ac:spMk id="3" creationId="{49B2AE53-0AE5-41A5-ADB5-289918283DBA}"/>
          </ac:spMkLst>
        </pc:spChg>
        <pc:spChg chg="add mod">
          <ac:chgData name="이성재" userId="ecfef9e4-3ee6-4f49-9535-63153ec3002f" providerId="ADAL" clId="{D21BD0BB-037B-4594-BED2-A0C6C0E9F2DF}" dt="2022-03-24T04:49:39.406" v="22436" actId="571"/>
          <ac:spMkLst>
            <pc:docMk/>
            <pc:sldMk cId="3504169446" sldId="377"/>
            <ac:spMk id="12" creationId="{836BF8FA-8240-4709-A915-3DA6FDBBED15}"/>
          </ac:spMkLst>
        </pc:spChg>
        <pc:spChg chg="add mod">
          <ac:chgData name="이성재" userId="ecfef9e4-3ee6-4f49-9535-63153ec3002f" providerId="ADAL" clId="{D21BD0BB-037B-4594-BED2-A0C6C0E9F2DF}" dt="2022-03-24T04:49:42.788" v="22437" actId="571"/>
          <ac:spMkLst>
            <pc:docMk/>
            <pc:sldMk cId="3504169446" sldId="377"/>
            <ac:spMk id="13" creationId="{6B21C010-54E9-4087-AB85-A2691AC48590}"/>
          </ac:spMkLst>
        </pc:spChg>
        <pc:spChg chg="add mod">
          <ac:chgData name="이성재" userId="ecfef9e4-3ee6-4f49-9535-63153ec3002f" providerId="ADAL" clId="{D21BD0BB-037B-4594-BED2-A0C6C0E9F2DF}" dt="2022-03-24T04:49:44.749" v="22438" actId="571"/>
          <ac:spMkLst>
            <pc:docMk/>
            <pc:sldMk cId="3504169446" sldId="377"/>
            <ac:spMk id="14" creationId="{065D10F9-C0DD-44DB-ACB1-4F93F7F35729}"/>
          </ac:spMkLst>
        </pc:spChg>
        <pc:picChg chg="del">
          <ac:chgData name="이성재" userId="ecfef9e4-3ee6-4f49-9535-63153ec3002f" providerId="ADAL" clId="{D21BD0BB-037B-4594-BED2-A0C6C0E9F2DF}" dt="2022-03-24T04:34:22.140" v="19337" actId="478"/>
          <ac:picMkLst>
            <pc:docMk/>
            <pc:sldMk cId="3504169446" sldId="377"/>
            <ac:picMk id="4" creationId="{00000000-0000-0000-0000-000000000000}"/>
          </ac:picMkLst>
        </pc:picChg>
      </pc:sldChg>
      <pc:sldChg chg="modSp add mod modNotesTx">
        <pc:chgData name="이성재" userId="ecfef9e4-3ee6-4f49-9535-63153ec3002f" providerId="ADAL" clId="{D21BD0BB-037B-4594-BED2-A0C6C0E9F2DF}" dt="2022-03-24T02:40:30.661" v="8548" actId="13926"/>
        <pc:sldMkLst>
          <pc:docMk/>
          <pc:sldMk cId="4020215797" sldId="378"/>
        </pc:sldMkLst>
        <pc:spChg chg="mod">
          <ac:chgData name="이성재" userId="ecfef9e4-3ee6-4f49-9535-63153ec3002f" providerId="ADAL" clId="{D21BD0BB-037B-4594-BED2-A0C6C0E9F2DF}" dt="2022-03-24T02:40:07.069" v="8543" actId="1076"/>
          <ac:spMkLst>
            <pc:docMk/>
            <pc:sldMk cId="4020215797" sldId="378"/>
            <ac:spMk id="47" creationId="{00000000-0000-0000-0000-000000000000}"/>
          </ac:spMkLst>
        </pc:spChg>
        <pc:spChg chg="mod">
          <ac:chgData name="이성재" userId="ecfef9e4-3ee6-4f49-9535-63153ec3002f" providerId="ADAL" clId="{D21BD0BB-037B-4594-BED2-A0C6C0E9F2DF}" dt="2022-03-24T02:40:30.661" v="8548" actId="13926"/>
          <ac:spMkLst>
            <pc:docMk/>
            <pc:sldMk cId="4020215797" sldId="378"/>
            <ac:spMk id="57" creationId="{B9BD9252-CE10-4B78-9527-6AA884A36487}"/>
          </ac:spMkLst>
        </pc:spChg>
      </pc:sldChg>
      <pc:sldChg chg="addSp delSp modSp add mod modNotesTx">
        <pc:chgData name="이성재" userId="ecfef9e4-3ee6-4f49-9535-63153ec3002f" providerId="ADAL" clId="{D21BD0BB-037B-4594-BED2-A0C6C0E9F2DF}" dt="2022-03-24T06:10:01.443" v="31458" actId="20577"/>
        <pc:sldMkLst>
          <pc:docMk/>
          <pc:sldMk cId="3358125819" sldId="379"/>
        </pc:sldMkLst>
        <pc:spChg chg="mod">
          <ac:chgData name="이성재" userId="ecfef9e4-3ee6-4f49-9535-63153ec3002f" providerId="ADAL" clId="{D21BD0BB-037B-4594-BED2-A0C6C0E9F2DF}" dt="2022-03-24T06:06:50.433" v="31033"/>
          <ac:spMkLst>
            <pc:docMk/>
            <pc:sldMk cId="3358125819" sldId="379"/>
            <ac:spMk id="3" creationId="{49B2AE53-0AE5-41A5-ADB5-289918283DBA}"/>
          </ac:spMkLst>
        </pc:spChg>
        <pc:spChg chg="add mod">
          <ac:chgData name="이성재" userId="ecfef9e4-3ee6-4f49-9535-63153ec3002f" providerId="ADAL" clId="{D21BD0BB-037B-4594-BED2-A0C6C0E9F2DF}" dt="2022-03-24T06:09:01.094" v="31238"/>
          <ac:spMkLst>
            <pc:docMk/>
            <pc:sldMk cId="3358125819" sldId="379"/>
            <ac:spMk id="6" creationId="{A0357FA6-8B3E-4C1E-B01C-9A5D4C1D3602}"/>
          </ac:spMkLst>
        </pc:spChg>
        <pc:spChg chg="mod">
          <ac:chgData name="이성재" userId="ecfef9e4-3ee6-4f49-9535-63153ec3002f" providerId="ADAL" clId="{D21BD0BB-037B-4594-BED2-A0C6C0E9F2DF}" dt="2022-03-24T06:06:51.794" v="31034" actId="20577"/>
          <ac:spMkLst>
            <pc:docMk/>
            <pc:sldMk cId="3358125819" sldId="379"/>
            <ac:spMk id="7" creationId="{AF90FDD3-A267-41FE-B1E2-6E79AAD717FB}"/>
          </ac:spMkLst>
        </pc:spChg>
        <pc:picChg chg="add mod">
          <ac:chgData name="이성재" userId="ecfef9e4-3ee6-4f49-9535-63153ec3002f" providerId="ADAL" clId="{D21BD0BB-037B-4594-BED2-A0C6C0E9F2DF}" dt="2022-03-24T06:09:01.094" v="31238"/>
          <ac:picMkLst>
            <pc:docMk/>
            <pc:sldMk cId="3358125819" sldId="379"/>
            <ac:picMk id="8" creationId="{1032851F-A38F-43BD-B4DE-B05FF6DCABEE}"/>
          </ac:picMkLst>
        </pc:picChg>
        <pc:picChg chg="add del mod">
          <ac:chgData name="이성재" userId="ecfef9e4-3ee6-4f49-9535-63153ec3002f" providerId="ADAL" clId="{D21BD0BB-037B-4594-BED2-A0C6C0E9F2DF}" dt="2022-03-24T06:09:00.857" v="31237" actId="478"/>
          <ac:picMkLst>
            <pc:docMk/>
            <pc:sldMk cId="3358125819" sldId="379"/>
            <ac:picMk id="3074" creationId="{81E181DE-EA6F-4832-B2CE-C26032544476}"/>
          </ac:picMkLst>
        </pc:picChg>
      </pc:sldChg>
      <pc:sldChg chg="addSp delSp modSp add mod modNotesTx">
        <pc:chgData name="이성재" userId="ecfef9e4-3ee6-4f49-9535-63153ec3002f" providerId="ADAL" clId="{D21BD0BB-037B-4594-BED2-A0C6C0E9F2DF}" dt="2022-03-24T06:14:11.827" v="32096" actId="20577"/>
        <pc:sldMkLst>
          <pc:docMk/>
          <pc:sldMk cId="1827799836" sldId="380"/>
        </pc:sldMkLst>
        <pc:spChg chg="del mod">
          <ac:chgData name="이성재" userId="ecfef9e4-3ee6-4f49-9535-63153ec3002f" providerId="ADAL" clId="{D21BD0BB-037B-4594-BED2-A0C6C0E9F2DF}" dt="2022-03-24T06:11:16.986" v="31547" actId="478"/>
          <ac:spMkLst>
            <pc:docMk/>
            <pc:sldMk cId="1827799836" sldId="380"/>
            <ac:spMk id="6" creationId="{A0357FA6-8B3E-4C1E-B01C-9A5D4C1D3602}"/>
          </ac:spMkLst>
        </pc:spChg>
        <pc:spChg chg="add mod">
          <ac:chgData name="이성재" userId="ecfef9e4-3ee6-4f49-9535-63153ec3002f" providerId="ADAL" clId="{D21BD0BB-037B-4594-BED2-A0C6C0E9F2DF}" dt="2022-03-24T06:11:31.933" v="31585" actId="20577"/>
          <ac:spMkLst>
            <pc:docMk/>
            <pc:sldMk cId="1827799836" sldId="380"/>
            <ac:spMk id="9" creationId="{E1D5722B-67CD-4A2A-A6F5-CA2E88A98858}"/>
          </ac:spMkLst>
        </pc:spChg>
        <pc:spChg chg="mod">
          <ac:chgData name="이성재" userId="ecfef9e4-3ee6-4f49-9535-63153ec3002f" providerId="ADAL" clId="{D21BD0BB-037B-4594-BED2-A0C6C0E9F2DF}" dt="2022-03-24T06:11:54.969" v="31587"/>
          <ac:spMkLst>
            <pc:docMk/>
            <pc:sldMk cId="1827799836" sldId="380"/>
            <ac:spMk id="11" creationId="{8CDA7D53-B40E-4F34-9036-095373E3C3B3}"/>
          </ac:spMkLst>
        </pc:spChg>
        <pc:spChg chg="mod">
          <ac:chgData name="이성재" userId="ecfef9e4-3ee6-4f49-9535-63153ec3002f" providerId="ADAL" clId="{D21BD0BB-037B-4594-BED2-A0C6C0E9F2DF}" dt="2022-03-24T06:11:54.969" v="31587"/>
          <ac:spMkLst>
            <pc:docMk/>
            <pc:sldMk cId="1827799836" sldId="380"/>
            <ac:spMk id="12" creationId="{3635E07B-77B1-4537-9862-F3B4EDE520F4}"/>
          </ac:spMkLst>
        </pc:spChg>
        <pc:spChg chg="mod">
          <ac:chgData name="이성재" userId="ecfef9e4-3ee6-4f49-9535-63153ec3002f" providerId="ADAL" clId="{D21BD0BB-037B-4594-BED2-A0C6C0E9F2DF}" dt="2022-03-24T06:11:54.969" v="31587"/>
          <ac:spMkLst>
            <pc:docMk/>
            <pc:sldMk cId="1827799836" sldId="380"/>
            <ac:spMk id="13" creationId="{22E586C2-9222-43D9-8E11-B4F7E816677F}"/>
          </ac:spMkLst>
        </pc:spChg>
        <pc:spChg chg="mod">
          <ac:chgData name="이성재" userId="ecfef9e4-3ee6-4f49-9535-63153ec3002f" providerId="ADAL" clId="{D21BD0BB-037B-4594-BED2-A0C6C0E9F2DF}" dt="2022-03-24T06:11:54.969" v="31587"/>
          <ac:spMkLst>
            <pc:docMk/>
            <pc:sldMk cId="1827799836" sldId="380"/>
            <ac:spMk id="14" creationId="{EAB7ABA0-C6B4-4DB1-8BD2-9D4399660B24}"/>
          </ac:spMkLst>
        </pc:spChg>
        <pc:spChg chg="mod">
          <ac:chgData name="이성재" userId="ecfef9e4-3ee6-4f49-9535-63153ec3002f" providerId="ADAL" clId="{D21BD0BB-037B-4594-BED2-A0C6C0E9F2DF}" dt="2022-03-24T06:11:54.969" v="31587"/>
          <ac:spMkLst>
            <pc:docMk/>
            <pc:sldMk cId="1827799836" sldId="380"/>
            <ac:spMk id="15" creationId="{CF27BF63-034C-4DDA-A194-89F05C29588A}"/>
          </ac:spMkLst>
        </pc:spChg>
        <pc:spChg chg="mod">
          <ac:chgData name="이성재" userId="ecfef9e4-3ee6-4f49-9535-63153ec3002f" providerId="ADAL" clId="{D21BD0BB-037B-4594-BED2-A0C6C0E9F2DF}" dt="2022-03-24T06:11:54.969" v="31587"/>
          <ac:spMkLst>
            <pc:docMk/>
            <pc:sldMk cId="1827799836" sldId="380"/>
            <ac:spMk id="16" creationId="{80FA7E06-6A5A-4954-9CDA-E54BAC45E01B}"/>
          </ac:spMkLst>
        </pc:spChg>
        <pc:spChg chg="mod">
          <ac:chgData name="이성재" userId="ecfef9e4-3ee6-4f49-9535-63153ec3002f" providerId="ADAL" clId="{D21BD0BB-037B-4594-BED2-A0C6C0E9F2DF}" dt="2022-03-24T06:11:54.969" v="31587"/>
          <ac:spMkLst>
            <pc:docMk/>
            <pc:sldMk cId="1827799836" sldId="380"/>
            <ac:spMk id="17" creationId="{848EF502-EDEE-4EF9-A893-AF041C2D4129}"/>
          </ac:spMkLst>
        </pc:spChg>
        <pc:spChg chg="mod">
          <ac:chgData name="이성재" userId="ecfef9e4-3ee6-4f49-9535-63153ec3002f" providerId="ADAL" clId="{D21BD0BB-037B-4594-BED2-A0C6C0E9F2DF}" dt="2022-03-24T06:11:54.969" v="31587"/>
          <ac:spMkLst>
            <pc:docMk/>
            <pc:sldMk cId="1827799836" sldId="380"/>
            <ac:spMk id="18" creationId="{E62C95C6-99AD-4529-BB70-9E3C87350879}"/>
          </ac:spMkLst>
        </pc:spChg>
        <pc:spChg chg="mod">
          <ac:chgData name="이성재" userId="ecfef9e4-3ee6-4f49-9535-63153ec3002f" providerId="ADAL" clId="{D21BD0BB-037B-4594-BED2-A0C6C0E9F2DF}" dt="2022-03-24T06:11:54.969" v="31587"/>
          <ac:spMkLst>
            <pc:docMk/>
            <pc:sldMk cId="1827799836" sldId="380"/>
            <ac:spMk id="25" creationId="{CED6257A-8E9C-4A2E-9CE3-C86CA6DE2AB0}"/>
          </ac:spMkLst>
        </pc:spChg>
        <pc:spChg chg="mod">
          <ac:chgData name="이성재" userId="ecfef9e4-3ee6-4f49-9535-63153ec3002f" providerId="ADAL" clId="{D21BD0BB-037B-4594-BED2-A0C6C0E9F2DF}" dt="2022-03-24T06:11:54.969" v="31587"/>
          <ac:spMkLst>
            <pc:docMk/>
            <pc:sldMk cId="1827799836" sldId="380"/>
            <ac:spMk id="26" creationId="{74383038-4940-44F3-A6C1-E7B289902527}"/>
          </ac:spMkLst>
        </pc:spChg>
        <pc:spChg chg="mod">
          <ac:chgData name="이성재" userId="ecfef9e4-3ee6-4f49-9535-63153ec3002f" providerId="ADAL" clId="{D21BD0BB-037B-4594-BED2-A0C6C0E9F2DF}" dt="2022-03-24T06:11:54.969" v="31587"/>
          <ac:spMkLst>
            <pc:docMk/>
            <pc:sldMk cId="1827799836" sldId="380"/>
            <ac:spMk id="27" creationId="{D9849348-8EDD-4045-B547-138A10A8F565}"/>
          </ac:spMkLst>
        </pc:spChg>
        <pc:spChg chg="mod">
          <ac:chgData name="이성재" userId="ecfef9e4-3ee6-4f49-9535-63153ec3002f" providerId="ADAL" clId="{D21BD0BB-037B-4594-BED2-A0C6C0E9F2DF}" dt="2022-03-24T06:11:54.969" v="31587"/>
          <ac:spMkLst>
            <pc:docMk/>
            <pc:sldMk cId="1827799836" sldId="380"/>
            <ac:spMk id="28" creationId="{2CBC98C9-7987-4EA0-AFC8-14645FC5CF53}"/>
          </ac:spMkLst>
        </pc:spChg>
        <pc:spChg chg="mod">
          <ac:chgData name="이성재" userId="ecfef9e4-3ee6-4f49-9535-63153ec3002f" providerId="ADAL" clId="{D21BD0BB-037B-4594-BED2-A0C6C0E9F2DF}" dt="2022-03-24T06:11:54.969" v="31587"/>
          <ac:spMkLst>
            <pc:docMk/>
            <pc:sldMk cId="1827799836" sldId="380"/>
            <ac:spMk id="29" creationId="{531C3830-DABD-404B-B4AA-94DBE4C64FB7}"/>
          </ac:spMkLst>
        </pc:spChg>
        <pc:spChg chg="mod">
          <ac:chgData name="이성재" userId="ecfef9e4-3ee6-4f49-9535-63153ec3002f" providerId="ADAL" clId="{D21BD0BB-037B-4594-BED2-A0C6C0E9F2DF}" dt="2022-03-24T06:11:54.969" v="31587"/>
          <ac:spMkLst>
            <pc:docMk/>
            <pc:sldMk cId="1827799836" sldId="380"/>
            <ac:spMk id="30" creationId="{BFA0AF45-F27E-4341-BDCF-D52252FD3C28}"/>
          </ac:spMkLst>
        </pc:spChg>
        <pc:spChg chg="mod">
          <ac:chgData name="이성재" userId="ecfef9e4-3ee6-4f49-9535-63153ec3002f" providerId="ADAL" clId="{D21BD0BB-037B-4594-BED2-A0C6C0E9F2DF}" dt="2022-03-24T06:11:54.969" v="31587"/>
          <ac:spMkLst>
            <pc:docMk/>
            <pc:sldMk cId="1827799836" sldId="380"/>
            <ac:spMk id="31" creationId="{1F11F31F-842E-49C1-A792-90891F896095}"/>
          </ac:spMkLst>
        </pc:spChg>
        <pc:spChg chg="mod">
          <ac:chgData name="이성재" userId="ecfef9e4-3ee6-4f49-9535-63153ec3002f" providerId="ADAL" clId="{D21BD0BB-037B-4594-BED2-A0C6C0E9F2DF}" dt="2022-03-24T06:11:54.969" v="31587"/>
          <ac:spMkLst>
            <pc:docMk/>
            <pc:sldMk cId="1827799836" sldId="380"/>
            <ac:spMk id="32" creationId="{78D010E8-DDA1-4F3C-B29F-FA745B220E67}"/>
          </ac:spMkLst>
        </pc:spChg>
        <pc:spChg chg="mod">
          <ac:chgData name="이성재" userId="ecfef9e4-3ee6-4f49-9535-63153ec3002f" providerId="ADAL" clId="{D21BD0BB-037B-4594-BED2-A0C6C0E9F2DF}" dt="2022-03-24T06:11:54.969" v="31587"/>
          <ac:spMkLst>
            <pc:docMk/>
            <pc:sldMk cId="1827799836" sldId="380"/>
            <ac:spMk id="33" creationId="{8BEB698F-B0B5-41F0-AE42-6E919C043906}"/>
          </ac:spMkLst>
        </pc:spChg>
        <pc:spChg chg="mod">
          <ac:chgData name="이성재" userId="ecfef9e4-3ee6-4f49-9535-63153ec3002f" providerId="ADAL" clId="{D21BD0BB-037B-4594-BED2-A0C6C0E9F2DF}" dt="2022-03-24T06:11:54.969" v="31587"/>
          <ac:spMkLst>
            <pc:docMk/>
            <pc:sldMk cId="1827799836" sldId="380"/>
            <ac:spMk id="51" creationId="{D622F2A8-B717-4DE3-BDDC-6408151BB2BB}"/>
          </ac:spMkLst>
        </pc:spChg>
        <pc:spChg chg="add mod">
          <ac:chgData name="이성재" userId="ecfef9e4-3ee6-4f49-9535-63153ec3002f" providerId="ADAL" clId="{D21BD0BB-037B-4594-BED2-A0C6C0E9F2DF}" dt="2022-03-24T06:12:04.390" v="31590" actId="164"/>
          <ac:spMkLst>
            <pc:docMk/>
            <pc:sldMk cId="1827799836" sldId="380"/>
            <ac:spMk id="53" creationId="{E4AFF58C-EDFC-43A9-931E-7A3565302422}"/>
          </ac:spMkLst>
        </pc:spChg>
        <pc:spChg chg="add mod">
          <ac:chgData name="이성재" userId="ecfef9e4-3ee6-4f49-9535-63153ec3002f" providerId="ADAL" clId="{D21BD0BB-037B-4594-BED2-A0C6C0E9F2DF}" dt="2022-03-24T06:12:04.390" v="31590" actId="164"/>
          <ac:spMkLst>
            <pc:docMk/>
            <pc:sldMk cId="1827799836" sldId="380"/>
            <ac:spMk id="54" creationId="{90C83123-B001-4A46-94AB-DE4B0472A155}"/>
          </ac:spMkLst>
        </pc:spChg>
        <pc:spChg chg="add mod">
          <ac:chgData name="이성재" userId="ecfef9e4-3ee6-4f49-9535-63153ec3002f" providerId="ADAL" clId="{D21BD0BB-037B-4594-BED2-A0C6C0E9F2DF}" dt="2022-03-24T06:13:16.991" v="31802"/>
          <ac:spMkLst>
            <pc:docMk/>
            <pc:sldMk cId="1827799836" sldId="380"/>
            <ac:spMk id="57" creationId="{8ED47BFF-3F8F-4B59-8E4A-495FFBBC11FB}"/>
          </ac:spMkLst>
        </pc:spChg>
        <pc:grpChg chg="add mod">
          <ac:chgData name="이성재" userId="ecfef9e4-3ee6-4f49-9535-63153ec3002f" providerId="ADAL" clId="{D21BD0BB-037B-4594-BED2-A0C6C0E9F2DF}" dt="2022-03-24T06:12:04.390" v="31590" actId="164"/>
          <ac:grpSpMkLst>
            <pc:docMk/>
            <pc:sldMk cId="1827799836" sldId="380"/>
            <ac:grpSpMk id="10" creationId="{ABFEC3CE-456B-4E9E-82B8-61EAA721A949}"/>
          </ac:grpSpMkLst>
        </pc:grpChg>
        <pc:grpChg chg="add mod">
          <ac:chgData name="이성재" userId="ecfef9e4-3ee6-4f49-9535-63153ec3002f" providerId="ADAL" clId="{D21BD0BB-037B-4594-BED2-A0C6C0E9F2DF}" dt="2022-03-24T06:12:57.405" v="31749" actId="1076"/>
          <ac:grpSpMkLst>
            <pc:docMk/>
            <pc:sldMk cId="1827799836" sldId="380"/>
            <ac:grpSpMk id="55" creationId="{4309DE3F-4CDF-4D1C-AB03-ACB5B24FAA79}"/>
          </ac:grpSpMkLst>
        </pc:grpChg>
        <pc:picChg chg="add mod">
          <ac:chgData name="이성재" userId="ecfef9e4-3ee6-4f49-9535-63153ec3002f" providerId="ADAL" clId="{D21BD0BB-037B-4594-BED2-A0C6C0E9F2DF}" dt="2022-03-24T06:12:12.756" v="31593" actId="1076"/>
          <ac:picMkLst>
            <pc:docMk/>
            <pc:sldMk cId="1827799836" sldId="380"/>
            <ac:picMk id="4" creationId="{305D8DE4-7DF1-455D-B5EC-85D089E72613}"/>
          </ac:picMkLst>
        </pc:picChg>
        <pc:picChg chg="del">
          <ac:chgData name="이성재" userId="ecfef9e4-3ee6-4f49-9535-63153ec3002f" providerId="ADAL" clId="{D21BD0BB-037B-4594-BED2-A0C6C0E9F2DF}" dt="2022-03-24T06:10:09.244" v="31460" actId="478"/>
          <ac:picMkLst>
            <pc:docMk/>
            <pc:sldMk cId="1827799836" sldId="380"/>
            <ac:picMk id="8" creationId="{1032851F-A38F-43BD-B4DE-B05FF6DCABEE}"/>
          </ac:picMkLst>
        </pc:picChg>
        <pc:cxnChg chg="mod">
          <ac:chgData name="이성재" userId="ecfef9e4-3ee6-4f49-9535-63153ec3002f" providerId="ADAL" clId="{D21BD0BB-037B-4594-BED2-A0C6C0E9F2DF}" dt="2022-03-24T06:11:54.969" v="31587"/>
          <ac:cxnSpMkLst>
            <pc:docMk/>
            <pc:sldMk cId="1827799836" sldId="380"/>
            <ac:cxnSpMk id="19" creationId="{5AD4D666-6385-4824-8188-B2F52C8807B3}"/>
          </ac:cxnSpMkLst>
        </pc:cxnChg>
        <pc:cxnChg chg="mod">
          <ac:chgData name="이성재" userId="ecfef9e4-3ee6-4f49-9535-63153ec3002f" providerId="ADAL" clId="{D21BD0BB-037B-4594-BED2-A0C6C0E9F2DF}" dt="2022-03-24T06:11:54.969" v="31587"/>
          <ac:cxnSpMkLst>
            <pc:docMk/>
            <pc:sldMk cId="1827799836" sldId="380"/>
            <ac:cxnSpMk id="20" creationId="{E222CCEB-B322-46C4-9020-766A5D71305D}"/>
          </ac:cxnSpMkLst>
        </pc:cxnChg>
        <pc:cxnChg chg="mod">
          <ac:chgData name="이성재" userId="ecfef9e4-3ee6-4f49-9535-63153ec3002f" providerId="ADAL" clId="{D21BD0BB-037B-4594-BED2-A0C6C0E9F2DF}" dt="2022-03-24T06:11:54.969" v="31587"/>
          <ac:cxnSpMkLst>
            <pc:docMk/>
            <pc:sldMk cId="1827799836" sldId="380"/>
            <ac:cxnSpMk id="21" creationId="{A11E8E0C-315E-4E04-98A9-433C3661607C}"/>
          </ac:cxnSpMkLst>
        </pc:cxnChg>
        <pc:cxnChg chg="mod">
          <ac:chgData name="이성재" userId="ecfef9e4-3ee6-4f49-9535-63153ec3002f" providerId="ADAL" clId="{D21BD0BB-037B-4594-BED2-A0C6C0E9F2DF}" dt="2022-03-24T06:11:54.969" v="31587"/>
          <ac:cxnSpMkLst>
            <pc:docMk/>
            <pc:sldMk cId="1827799836" sldId="380"/>
            <ac:cxnSpMk id="22" creationId="{C5A0A5A8-2E3A-4ABA-8065-BE22761B36F5}"/>
          </ac:cxnSpMkLst>
        </pc:cxnChg>
        <pc:cxnChg chg="mod">
          <ac:chgData name="이성재" userId="ecfef9e4-3ee6-4f49-9535-63153ec3002f" providerId="ADAL" clId="{D21BD0BB-037B-4594-BED2-A0C6C0E9F2DF}" dt="2022-03-24T06:11:54.969" v="31587"/>
          <ac:cxnSpMkLst>
            <pc:docMk/>
            <pc:sldMk cId="1827799836" sldId="380"/>
            <ac:cxnSpMk id="23" creationId="{8D662185-4ABF-464E-AF30-B697CBBE6BDD}"/>
          </ac:cxnSpMkLst>
        </pc:cxnChg>
        <pc:cxnChg chg="mod">
          <ac:chgData name="이성재" userId="ecfef9e4-3ee6-4f49-9535-63153ec3002f" providerId="ADAL" clId="{D21BD0BB-037B-4594-BED2-A0C6C0E9F2DF}" dt="2022-03-24T06:11:54.969" v="31587"/>
          <ac:cxnSpMkLst>
            <pc:docMk/>
            <pc:sldMk cId="1827799836" sldId="380"/>
            <ac:cxnSpMk id="24" creationId="{373FFAD7-6EE5-4195-832A-ADBAC80A623A}"/>
          </ac:cxnSpMkLst>
        </pc:cxnChg>
        <pc:cxnChg chg="mod">
          <ac:chgData name="이성재" userId="ecfef9e4-3ee6-4f49-9535-63153ec3002f" providerId="ADAL" clId="{D21BD0BB-037B-4594-BED2-A0C6C0E9F2DF}" dt="2022-03-24T06:11:54.969" v="31587"/>
          <ac:cxnSpMkLst>
            <pc:docMk/>
            <pc:sldMk cId="1827799836" sldId="380"/>
            <ac:cxnSpMk id="34" creationId="{F1D627A0-6E78-41EF-A2C6-C2A54EED3941}"/>
          </ac:cxnSpMkLst>
        </pc:cxnChg>
        <pc:cxnChg chg="mod">
          <ac:chgData name="이성재" userId="ecfef9e4-3ee6-4f49-9535-63153ec3002f" providerId="ADAL" clId="{D21BD0BB-037B-4594-BED2-A0C6C0E9F2DF}" dt="2022-03-24T06:11:54.969" v="31587"/>
          <ac:cxnSpMkLst>
            <pc:docMk/>
            <pc:sldMk cId="1827799836" sldId="380"/>
            <ac:cxnSpMk id="35" creationId="{4FEF2B4D-F454-495F-97DE-E2CEE8694EF3}"/>
          </ac:cxnSpMkLst>
        </pc:cxnChg>
        <pc:cxnChg chg="mod">
          <ac:chgData name="이성재" userId="ecfef9e4-3ee6-4f49-9535-63153ec3002f" providerId="ADAL" clId="{D21BD0BB-037B-4594-BED2-A0C6C0E9F2DF}" dt="2022-03-24T06:11:54.969" v="31587"/>
          <ac:cxnSpMkLst>
            <pc:docMk/>
            <pc:sldMk cId="1827799836" sldId="380"/>
            <ac:cxnSpMk id="36" creationId="{3B8DC5E4-8C9F-4C66-A81E-9A5EF25AD923}"/>
          </ac:cxnSpMkLst>
        </pc:cxnChg>
        <pc:cxnChg chg="mod">
          <ac:chgData name="이성재" userId="ecfef9e4-3ee6-4f49-9535-63153ec3002f" providerId="ADAL" clId="{D21BD0BB-037B-4594-BED2-A0C6C0E9F2DF}" dt="2022-03-24T06:11:54.969" v="31587"/>
          <ac:cxnSpMkLst>
            <pc:docMk/>
            <pc:sldMk cId="1827799836" sldId="380"/>
            <ac:cxnSpMk id="37" creationId="{F56E0F12-3B2B-40B1-A302-E244D0158144}"/>
          </ac:cxnSpMkLst>
        </pc:cxnChg>
        <pc:cxnChg chg="mod">
          <ac:chgData name="이성재" userId="ecfef9e4-3ee6-4f49-9535-63153ec3002f" providerId="ADAL" clId="{D21BD0BB-037B-4594-BED2-A0C6C0E9F2DF}" dt="2022-03-24T06:11:54.969" v="31587"/>
          <ac:cxnSpMkLst>
            <pc:docMk/>
            <pc:sldMk cId="1827799836" sldId="380"/>
            <ac:cxnSpMk id="38" creationId="{9659AB34-F195-4AD4-8037-DC2ACFEF23BF}"/>
          </ac:cxnSpMkLst>
        </pc:cxnChg>
        <pc:cxnChg chg="mod">
          <ac:chgData name="이성재" userId="ecfef9e4-3ee6-4f49-9535-63153ec3002f" providerId="ADAL" clId="{D21BD0BB-037B-4594-BED2-A0C6C0E9F2DF}" dt="2022-03-24T06:11:54.969" v="31587"/>
          <ac:cxnSpMkLst>
            <pc:docMk/>
            <pc:sldMk cId="1827799836" sldId="380"/>
            <ac:cxnSpMk id="39" creationId="{B8C5E951-2B6D-4AB5-B41A-ACF132E463C1}"/>
          </ac:cxnSpMkLst>
        </pc:cxnChg>
        <pc:cxnChg chg="mod">
          <ac:chgData name="이성재" userId="ecfef9e4-3ee6-4f49-9535-63153ec3002f" providerId="ADAL" clId="{D21BD0BB-037B-4594-BED2-A0C6C0E9F2DF}" dt="2022-03-24T06:11:54.969" v="31587"/>
          <ac:cxnSpMkLst>
            <pc:docMk/>
            <pc:sldMk cId="1827799836" sldId="380"/>
            <ac:cxnSpMk id="40" creationId="{7C58A6C2-C129-4016-A720-4B53BA5A7CBD}"/>
          </ac:cxnSpMkLst>
        </pc:cxnChg>
        <pc:cxnChg chg="mod">
          <ac:chgData name="이성재" userId="ecfef9e4-3ee6-4f49-9535-63153ec3002f" providerId="ADAL" clId="{D21BD0BB-037B-4594-BED2-A0C6C0E9F2DF}" dt="2022-03-24T06:11:54.969" v="31587"/>
          <ac:cxnSpMkLst>
            <pc:docMk/>
            <pc:sldMk cId="1827799836" sldId="380"/>
            <ac:cxnSpMk id="41" creationId="{BFC3488A-0C45-48A9-AC5F-4C8A6B567498}"/>
          </ac:cxnSpMkLst>
        </pc:cxnChg>
        <pc:cxnChg chg="mod">
          <ac:chgData name="이성재" userId="ecfef9e4-3ee6-4f49-9535-63153ec3002f" providerId="ADAL" clId="{D21BD0BB-037B-4594-BED2-A0C6C0E9F2DF}" dt="2022-03-24T06:11:54.969" v="31587"/>
          <ac:cxnSpMkLst>
            <pc:docMk/>
            <pc:sldMk cId="1827799836" sldId="380"/>
            <ac:cxnSpMk id="42" creationId="{A3022F5E-0A2E-4E0E-926E-18191A1963C2}"/>
          </ac:cxnSpMkLst>
        </pc:cxnChg>
        <pc:cxnChg chg="mod">
          <ac:chgData name="이성재" userId="ecfef9e4-3ee6-4f49-9535-63153ec3002f" providerId="ADAL" clId="{D21BD0BB-037B-4594-BED2-A0C6C0E9F2DF}" dt="2022-03-24T06:11:54.969" v="31587"/>
          <ac:cxnSpMkLst>
            <pc:docMk/>
            <pc:sldMk cId="1827799836" sldId="380"/>
            <ac:cxnSpMk id="43" creationId="{C3A6DE7B-4947-421A-9DDB-A6A30823F40C}"/>
          </ac:cxnSpMkLst>
        </pc:cxnChg>
        <pc:cxnChg chg="mod">
          <ac:chgData name="이성재" userId="ecfef9e4-3ee6-4f49-9535-63153ec3002f" providerId="ADAL" clId="{D21BD0BB-037B-4594-BED2-A0C6C0E9F2DF}" dt="2022-03-24T06:11:54.969" v="31587"/>
          <ac:cxnSpMkLst>
            <pc:docMk/>
            <pc:sldMk cId="1827799836" sldId="380"/>
            <ac:cxnSpMk id="44" creationId="{6C495172-F6BF-412F-B0C5-B34DCE044C8F}"/>
          </ac:cxnSpMkLst>
        </pc:cxnChg>
        <pc:cxnChg chg="mod">
          <ac:chgData name="이성재" userId="ecfef9e4-3ee6-4f49-9535-63153ec3002f" providerId="ADAL" clId="{D21BD0BB-037B-4594-BED2-A0C6C0E9F2DF}" dt="2022-03-24T06:11:54.969" v="31587"/>
          <ac:cxnSpMkLst>
            <pc:docMk/>
            <pc:sldMk cId="1827799836" sldId="380"/>
            <ac:cxnSpMk id="45" creationId="{96E2993F-0F74-4603-ABEC-E1EE731B1E8F}"/>
          </ac:cxnSpMkLst>
        </pc:cxnChg>
        <pc:cxnChg chg="mod">
          <ac:chgData name="이성재" userId="ecfef9e4-3ee6-4f49-9535-63153ec3002f" providerId="ADAL" clId="{D21BD0BB-037B-4594-BED2-A0C6C0E9F2DF}" dt="2022-03-24T06:11:54.969" v="31587"/>
          <ac:cxnSpMkLst>
            <pc:docMk/>
            <pc:sldMk cId="1827799836" sldId="380"/>
            <ac:cxnSpMk id="46" creationId="{830F2E1E-4E74-4B11-AAA7-AB3BE16C4A7F}"/>
          </ac:cxnSpMkLst>
        </pc:cxnChg>
        <pc:cxnChg chg="mod">
          <ac:chgData name="이성재" userId="ecfef9e4-3ee6-4f49-9535-63153ec3002f" providerId="ADAL" clId="{D21BD0BB-037B-4594-BED2-A0C6C0E9F2DF}" dt="2022-03-24T06:11:54.969" v="31587"/>
          <ac:cxnSpMkLst>
            <pc:docMk/>
            <pc:sldMk cId="1827799836" sldId="380"/>
            <ac:cxnSpMk id="47" creationId="{9F172D40-E7C0-41B4-A299-0E632E817E13}"/>
          </ac:cxnSpMkLst>
        </pc:cxnChg>
        <pc:cxnChg chg="mod">
          <ac:chgData name="이성재" userId="ecfef9e4-3ee6-4f49-9535-63153ec3002f" providerId="ADAL" clId="{D21BD0BB-037B-4594-BED2-A0C6C0E9F2DF}" dt="2022-03-24T06:11:54.969" v="31587"/>
          <ac:cxnSpMkLst>
            <pc:docMk/>
            <pc:sldMk cId="1827799836" sldId="380"/>
            <ac:cxnSpMk id="48" creationId="{603CF5E3-EB64-4F85-866E-E6DBEC39AF92}"/>
          </ac:cxnSpMkLst>
        </pc:cxnChg>
        <pc:cxnChg chg="mod">
          <ac:chgData name="이성재" userId="ecfef9e4-3ee6-4f49-9535-63153ec3002f" providerId="ADAL" clId="{D21BD0BB-037B-4594-BED2-A0C6C0E9F2DF}" dt="2022-03-24T06:11:54.969" v="31587"/>
          <ac:cxnSpMkLst>
            <pc:docMk/>
            <pc:sldMk cId="1827799836" sldId="380"/>
            <ac:cxnSpMk id="49" creationId="{4D721192-39E3-48E2-907C-6987686EFA22}"/>
          </ac:cxnSpMkLst>
        </pc:cxnChg>
        <pc:cxnChg chg="mod">
          <ac:chgData name="이성재" userId="ecfef9e4-3ee6-4f49-9535-63153ec3002f" providerId="ADAL" clId="{D21BD0BB-037B-4594-BED2-A0C6C0E9F2DF}" dt="2022-03-24T06:11:54.969" v="31587"/>
          <ac:cxnSpMkLst>
            <pc:docMk/>
            <pc:sldMk cId="1827799836" sldId="380"/>
            <ac:cxnSpMk id="50" creationId="{357DEF79-6027-4DF6-96E0-A4A20F57449F}"/>
          </ac:cxnSpMkLst>
        </pc:cxnChg>
        <pc:cxnChg chg="add mod">
          <ac:chgData name="이성재" userId="ecfef9e4-3ee6-4f49-9535-63153ec3002f" providerId="ADAL" clId="{D21BD0BB-037B-4594-BED2-A0C6C0E9F2DF}" dt="2022-03-24T06:12:04.390" v="31590" actId="164"/>
          <ac:cxnSpMkLst>
            <pc:docMk/>
            <pc:sldMk cId="1827799836" sldId="380"/>
            <ac:cxnSpMk id="52" creationId="{B7C7E484-EF58-4F1F-8265-CCD04FD0D3F0}"/>
          </ac:cxnSpMkLst>
        </pc:cxnChg>
      </pc:sldChg>
      <pc:sldChg chg="addSp modSp add mod modNotesTx">
        <pc:chgData name="이성재" userId="ecfef9e4-3ee6-4f49-9535-63153ec3002f" providerId="ADAL" clId="{D21BD0BB-037B-4594-BED2-A0C6C0E9F2DF}" dt="2022-03-24T06:16:59.577" v="32726" actId="20577"/>
        <pc:sldMkLst>
          <pc:docMk/>
          <pc:sldMk cId="3005513148" sldId="381"/>
        </pc:sldMkLst>
        <pc:spChg chg="mod">
          <ac:chgData name="이성재" userId="ecfef9e4-3ee6-4f49-9535-63153ec3002f" providerId="ADAL" clId="{D21BD0BB-037B-4594-BED2-A0C6C0E9F2DF}" dt="2022-03-24T06:15:06.521" v="32173"/>
          <ac:spMkLst>
            <pc:docMk/>
            <pc:sldMk cId="3005513148" sldId="381"/>
            <ac:spMk id="6" creationId="{A0357FA6-8B3E-4C1E-B01C-9A5D4C1D3602}"/>
          </ac:spMkLst>
        </pc:spChg>
        <pc:picChg chg="add">
          <ac:chgData name="이성재" userId="ecfef9e4-3ee6-4f49-9535-63153ec3002f" providerId="ADAL" clId="{D21BD0BB-037B-4594-BED2-A0C6C0E9F2DF}" dt="2022-03-24T06:14:27.570" v="32097" actId="22"/>
          <ac:picMkLst>
            <pc:docMk/>
            <pc:sldMk cId="3005513148" sldId="381"/>
            <ac:picMk id="4" creationId="{15F79953-233C-4B54-941F-DE4D56F60818}"/>
          </ac:picMkLst>
        </pc:picChg>
      </pc:sldChg>
      <pc:sldChg chg="addSp delSp add mod modNotesTx">
        <pc:chgData name="이성재" userId="ecfef9e4-3ee6-4f49-9535-63153ec3002f" providerId="ADAL" clId="{D21BD0BB-037B-4594-BED2-A0C6C0E9F2DF}" dt="2022-03-24T06:17:50.236" v="32873" actId="20577"/>
        <pc:sldMkLst>
          <pc:docMk/>
          <pc:sldMk cId="1318207075" sldId="382"/>
        </pc:sldMkLst>
        <pc:spChg chg="del">
          <ac:chgData name="이성재" userId="ecfef9e4-3ee6-4f49-9535-63153ec3002f" providerId="ADAL" clId="{D21BD0BB-037B-4594-BED2-A0C6C0E9F2DF}" dt="2022-03-24T06:17:22.138" v="32728" actId="478"/>
          <ac:spMkLst>
            <pc:docMk/>
            <pc:sldMk cId="1318207075" sldId="382"/>
            <ac:spMk id="6" creationId="{A0357FA6-8B3E-4C1E-B01C-9A5D4C1D3602}"/>
          </ac:spMkLst>
        </pc:spChg>
        <pc:picChg chg="add">
          <ac:chgData name="이성재" userId="ecfef9e4-3ee6-4f49-9535-63153ec3002f" providerId="ADAL" clId="{D21BD0BB-037B-4594-BED2-A0C6C0E9F2DF}" dt="2022-03-24T06:17:16.605" v="32727" actId="22"/>
          <ac:picMkLst>
            <pc:docMk/>
            <pc:sldMk cId="1318207075" sldId="382"/>
            <ac:picMk id="4" creationId="{90B67AE5-2FCD-4113-AB6B-C321A5120FC6}"/>
          </ac:picMkLst>
        </pc:picChg>
      </pc:sldChg>
      <pc:sldChg chg="addSp delSp modSp add mod modNotesTx">
        <pc:chgData name="이성재" userId="ecfef9e4-3ee6-4f49-9535-63153ec3002f" providerId="ADAL" clId="{D21BD0BB-037B-4594-BED2-A0C6C0E9F2DF}" dt="2022-03-24T06:19:00.817" v="33074" actId="20577"/>
        <pc:sldMkLst>
          <pc:docMk/>
          <pc:sldMk cId="560674734" sldId="383"/>
        </pc:sldMkLst>
        <pc:spChg chg="del">
          <ac:chgData name="이성재" userId="ecfef9e4-3ee6-4f49-9535-63153ec3002f" providerId="ADAL" clId="{D21BD0BB-037B-4594-BED2-A0C6C0E9F2DF}" dt="2022-03-24T06:18:22.274" v="32877" actId="478"/>
          <ac:spMkLst>
            <pc:docMk/>
            <pc:sldMk cId="560674734" sldId="383"/>
            <ac:spMk id="6" creationId="{A0357FA6-8B3E-4C1E-B01C-9A5D4C1D3602}"/>
          </ac:spMkLst>
        </pc:spChg>
        <pc:picChg chg="add mod modCrop">
          <ac:chgData name="이성재" userId="ecfef9e4-3ee6-4f49-9535-63153ec3002f" providerId="ADAL" clId="{D21BD0BB-037B-4594-BED2-A0C6C0E9F2DF}" dt="2022-03-24T06:18:25.392" v="32878" actId="1076"/>
          <ac:picMkLst>
            <pc:docMk/>
            <pc:sldMk cId="560674734" sldId="383"/>
            <ac:picMk id="4" creationId="{59713453-822A-4247-9644-B1C187E9D1B1}"/>
          </ac:picMkLst>
        </pc:picChg>
      </pc:sldChg>
      <pc:sldChg chg="addSp delSp modSp add mod modNotesTx">
        <pc:chgData name="이성재" userId="ecfef9e4-3ee6-4f49-9535-63153ec3002f" providerId="ADAL" clId="{D21BD0BB-037B-4594-BED2-A0C6C0E9F2DF}" dt="2022-03-24T06:25:57.372" v="33732" actId="20577"/>
        <pc:sldMkLst>
          <pc:docMk/>
          <pc:sldMk cId="1863071720" sldId="384"/>
        </pc:sldMkLst>
        <pc:spChg chg="del">
          <ac:chgData name="이성재" userId="ecfef9e4-3ee6-4f49-9535-63153ec3002f" providerId="ADAL" clId="{D21BD0BB-037B-4594-BED2-A0C6C0E9F2DF}" dt="2022-03-24T06:19:18.896" v="33075" actId="478"/>
          <ac:spMkLst>
            <pc:docMk/>
            <pc:sldMk cId="1863071720" sldId="384"/>
            <ac:spMk id="6" creationId="{A0357FA6-8B3E-4C1E-B01C-9A5D4C1D3602}"/>
          </ac:spMkLst>
        </pc:spChg>
        <pc:spChg chg="add mod">
          <ac:chgData name="이성재" userId="ecfef9e4-3ee6-4f49-9535-63153ec3002f" providerId="ADAL" clId="{D21BD0BB-037B-4594-BED2-A0C6C0E9F2DF}" dt="2022-03-24T06:20:20.597" v="33262" actId="207"/>
          <ac:spMkLst>
            <pc:docMk/>
            <pc:sldMk cId="1863071720" sldId="384"/>
            <ac:spMk id="8" creationId="{23BBD827-1C68-4D1E-A29B-45E90FEEBD77}"/>
          </ac:spMkLst>
        </pc:spChg>
        <pc:spChg chg="add mod">
          <ac:chgData name="이성재" userId="ecfef9e4-3ee6-4f49-9535-63153ec3002f" providerId="ADAL" clId="{D21BD0BB-037B-4594-BED2-A0C6C0E9F2DF}" dt="2022-03-24T06:20:29.533" v="33265" actId="1076"/>
          <ac:spMkLst>
            <pc:docMk/>
            <pc:sldMk cId="1863071720" sldId="384"/>
            <ac:spMk id="9" creationId="{0DB40B75-7FEE-4740-96EF-8B6C3443E454}"/>
          </ac:spMkLst>
        </pc:spChg>
        <pc:spChg chg="add mod">
          <ac:chgData name="이성재" userId="ecfef9e4-3ee6-4f49-9535-63153ec3002f" providerId="ADAL" clId="{D21BD0BB-037B-4594-BED2-A0C6C0E9F2DF}" dt="2022-03-24T06:23:43.501" v="33584" actId="14100"/>
          <ac:spMkLst>
            <pc:docMk/>
            <pc:sldMk cId="1863071720" sldId="384"/>
            <ac:spMk id="10" creationId="{7A368C4A-6157-416C-AA34-26D19D67338F}"/>
          </ac:spMkLst>
        </pc:spChg>
        <pc:spChg chg="add mod">
          <ac:chgData name="이성재" userId="ecfef9e4-3ee6-4f49-9535-63153ec3002f" providerId="ADAL" clId="{D21BD0BB-037B-4594-BED2-A0C6C0E9F2DF}" dt="2022-03-24T06:23:46.698" v="33585" actId="571"/>
          <ac:spMkLst>
            <pc:docMk/>
            <pc:sldMk cId="1863071720" sldId="384"/>
            <ac:spMk id="11" creationId="{29A3562E-3F7A-49D2-A89B-996440880DEE}"/>
          </ac:spMkLst>
        </pc:spChg>
        <pc:spChg chg="add del">
          <ac:chgData name="이성재" userId="ecfef9e4-3ee6-4f49-9535-63153ec3002f" providerId="ADAL" clId="{D21BD0BB-037B-4594-BED2-A0C6C0E9F2DF}" dt="2022-03-24T06:25:23.903" v="33587" actId="22"/>
          <ac:spMkLst>
            <pc:docMk/>
            <pc:sldMk cId="1863071720" sldId="384"/>
            <ac:spMk id="13" creationId="{F5BE3E59-4813-434B-A0AB-1D4F7DB45E9B}"/>
          </ac:spMkLst>
        </pc:spChg>
        <pc:spChg chg="add mod">
          <ac:chgData name="이성재" userId="ecfef9e4-3ee6-4f49-9535-63153ec3002f" providerId="ADAL" clId="{D21BD0BB-037B-4594-BED2-A0C6C0E9F2DF}" dt="2022-03-24T06:25:29.804" v="33590" actId="1076"/>
          <ac:spMkLst>
            <pc:docMk/>
            <pc:sldMk cId="1863071720" sldId="384"/>
            <ac:spMk id="15" creationId="{D0983078-91F6-4CDF-AECB-E446D50B0D1A}"/>
          </ac:spMkLst>
        </pc:spChg>
        <pc:picChg chg="add mod">
          <ac:chgData name="이성재" userId="ecfef9e4-3ee6-4f49-9535-63153ec3002f" providerId="ADAL" clId="{D21BD0BB-037B-4594-BED2-A0C6C0E9F2DF}" dt="2022-03-24T06:19:23.683" v="33077" actId="1076"/>
          <ac:picMkLst>
            <pc:docMk/>
            <pc:sldMk cId="1863071720" sldId="384"/>
            <ac:picMk id="4" creationId="{76ED64FD-BAC9-449B-9FF1-E7FC2E58B397}"/>
          </ac:picMkLst>
        </pc:picChg>
      </pc:sldChg>
      <pc:sldChg chg="addSp delSp modSp add mod modNotesTx">
        <pc:chgData name="이성재" userId="ecfef9e4-3ee6-4f49-9535-63153ec3002f" providerId="ADAL" clId="{D21BD0BB-037B-4594-BED2-A0C6C0E9F2DF}" dt="2022-03-24T06:37:40.365" v="34150" actId="21"/>
        <pc:sldMkLst>
          <pc:docMk/>
          <pc:sldMk cId="1972179684" sldId="385"/>
        </pc:sldMkLst>
        <pc:spChg chg="del">
          <ac:chgData name="이성재" userId="ecfef9e4-3ee6-4f49-9535-63153ec3002f" providerId="ADAL" clId="{D21BD0BB-037B-4594-BED2-A0C6C0E9F2DF}" dt="2022-03-24T06:21:04.555" v="33271" actId="478"/>
          <ac:spMkLst>
            <pc:docMk/>
            <pc:sldMk cId="1972179684" sldId="385"/>
            <ac:spMk id="6" creationId="{A0357FA6-8B3E-4C1E-B01C-9A5D4C1D3602}"/>
          </ac:spMkLst>
        </pc:spChg>
        <pc:picChg chg="add mod">
          <ac:chgData name="이성재" userId="ecfef9e4-3ee6-4f49-9535-63153ec3002f" providerId="ADAL" clId="{D21BD0BB-037B-4594-BED2-A0C6C0E9F2DF}" dt="2022-03-24T06:21:12.890" v="33286" actId="1076"/>
          <ac:picMkLst>
            <pc:docMk/>
            <pc:sldMk cId="1972179684" sldId="385"/>
            <ac:picMk id="4" creationId="{7CE311C2-04E8-47F9-9897-99D00CF2846C}"/>
          </ac:picMkLst>
        </pc:picChg>
        <pc:picChg chg="add del">
          <ac:chgData name="이성재" userId="ecfef9e4-3ee6-4f49-9535-63153ec3002f" providerId="ADAL" clId="{D21BD0BB-037B-4594-BED2-A0C6C0E9F2DF}" dt="2022-03-24T06:37:40.365" v="34150" actId="21"/>
          <ac:picMkLst>
            <pc:docMk/>
            <pc:sldMk cId="1972179684" sldId="385"/>
            <ac:picMk id="9" creationId="{BBF4E01B-CFD5-45C9-AB1E-6C0136C90AAD}"/>
          </ac:picMkLst>
        </pc:picChg>
      </pc:sldChg>
      <pc:sldChg chg="addSp delSp modSp add mod modNotesTx">
        <pc:chgData name="이성재" userId="ecfef9e4-3ee6-4f49-9535-63153ec3002f" providerId="ADAL" clId="{D21BD0BB-037B-4594-BED2-A0C6C0E9F2DF}" dt="2022-03-24T06:27:13.818" v="33893" actId="20577"/>
        <pc:sldMkLst>
          <pc:docMk/>
          <pc:sldMk cId="859541597" sldId="386"/>
        </pc:sldMkLst>
        <pc:spChg chg="del">
          <ac:chgData name="이성재" userId="ecfef9e4-3ee6-4f49-9535-63153ec3002f" providerId="ADAL" clId="{D21BD0BB-037B-4594-BED2-A0C6C0E9F2DF}" dt="2022-03-24T06:21:47.658" v="33445" actId="478"/>
          <ac:spMkLst>
            <pc:docMk/>
            <pc:sldMk cId="859541597" sldId="386"/>
            <ac:spMk id="6" creationId="{A0357FA6-8B3E-4C1E-B01C-9A5D4C1D3602}"/>
          </ac:spMkLst>
        </pc:spChg>
        <pc:spChg chg="add mod">
          <ac:chgData name="이성재" userId="ecfef9e4-3ee6-4f49-9535-63153ec3002f" providerId="ADAL" clId="{D21BD0BB-037B-4594-BED2-A0C6C0E9F2DF}" dt="2022-03-24T06:22:53.350" v="33462" actId="14100"/>
          <ac:spMkLst>
            <pc:docMk/>
            <pc:sldMk cId="859541597" sldId="386"/>
            <ac:spMk id="10" creationId="{4310E4CB-28EC-4C49-9BA5-CD1C25449775}"/>
          </ac:spMkLst>
        </pc:spChg>
        <pc:picChg chg="add mod modCrop">
          <ac:chgData name="이성재" userId="ecfef9e4-3ee6-4f49-9535-63153ec3002f" providerId="ADAL" clId="{D21BD0BB-037B-4594-BED2-A0C6C0E9F2DF}" dt="2022-03-24T06:22:45.233" v="33460" actId="1076"/>
          <ac:picMkLst>
            <pc:docMk/>
            <pc:sldMk cId="859541597" sldId="386"/>
            <ac:picMk id="4" creationId="{EB0714D7-B460-4D85-9185-650388B02B4F}"/>
          </ac:picMkLst>
        </pc:picChg>
        <pc:picChg chg="add mod">
          <ac:chgData name="이성재" userId="ecfef9e4-3ee6-4f49-9535-63153ec3002f" providerId="ADAL" clId="{D21BD0BB-037B-4594-BED2-A0C6C0E9F2DF}" dt="2022-03-24T06:22:35.289" v="33456" actId="14100"/>
          <ac:picMkLst>
            <pc:docMk/>
            <pc:sldMk cId="859541597" sldId="386"/>
            <ac:picMk id="9" creationId="{FA79DF68-F504-4BCB-BD51-7850B4AF2E24}"/>
          </ac:picMkLst>
        </pc:picChg>
      </pc:sldChg>
      <pc:sldChg chg="addSp delSp modSp add mod modNotesTx">
        <pc:chgData name="이성재" userId="ecfef9e4-3ee6-4f49-9535-63153ec3002f" providerId="ADAL" clId="{D21BD0BB-037B-4594-BED2-A0C6C0E9F2DF}" dt="2022-03-24T06:45:53.779" v="35763" actId="20577"/>
        <pc:sldMkLst>
          <pc:docMk/>
          <pc:sldMk cId="1060421574" sldId="387"/>
        </pc:sldMkLst>
        <pc:spChg chg="mod">
          <ac:chgData name="이성재" userId="ecfef9e4-3ee6-4f49-9535-63153ec3002f" providerId="ADAL" clId="{D21BD0BB-037B-4594-BED2-A0C6C0E9F2DF}" dt="2022-03-24T06:37:36.880" v="34148"/>
          <ac:spMkLst>
            <pc:docMk/>
            <pc:sldMk cId="1060421574" sldId="387"/>
            <ac:spMk id="3" creationId="{49B2AE53-0AE5-41A5-ADB5-289918283DBA}"/>
          </ac:spMkLst>
        </pc:spChg>
        <pc:spChg chg="mod ord">
          <ac:chgData name="이성재" userId="ecfef9e4-3ee6-4f49-9535-63153ec3002f" providerId="ADAL" clId="{D21BD0BB-037B-4594-BED2-A0C6C0E9F2DF}" dt="2022-03-24T06:37:51.744" v="34155" actId="14100"/>
          <ac:spMkLst>
            <pc:docMk/>
            <pc:sldMk cId="1060421574" sldId="387"/>
            <ac:spMk id="10" creationId="{4310E4CB-28EC-4C49-9BA5-CD1C25449775}"/>
          </ac:spMkLst>
        </pc:spChg>
        <pc:spChg chg="add mod">
          <ac:chgData name="이성재" userId="ecfef9e4-3ee6-4f49-9535-63153ec3002f" providerId="ADAL" clId="{D21BD0BB-037B-4594-BED2-A0C6C0E9F2DF}" dt="2022-03-24T06:40:34.004" v="34466"/>
          <ac:spMkLst>
            <pc:docMk/>
            <pc:sldMk cId="1060421574" sldId="387"/>
            <ac:spMk id="11" creationId="{504E154D-F4B7-48DE-9613-74B69E22A1A0}"/>
          </ac:spMkLst>
        </pc:spChg>
        <pc:picChg chg="del">
          <ac:chgData name="이성재" userId="ecfef9e4-3ee6-4f49-9535-63153ec3002f" providerId="ADAL" clId="{D21BD0BB-037B-4594-BED2-A0C6C0E9F2DF}" dt="2022-03-24T06:37:27.771" v="34138" actId="478"/>
          <ac:picMkLst>
            <pc:docMk/>
            <pc:sldMk cId="1060421574" sldId="387"/>
            <ac:picMk id="4" creationId="{EB0714D7-B460-4D85-9185-650388B02B4F}"/>
          </ac:picMkLst>
        </pc:picChg>
        <pc:picChg chg="add mod">
          <ac:chgData name="이성재" userId="ecfef9e4-3ee6-4f49-9535-63153ec3002f" providerId="ADAL" clId="{D21BD0BB-037B-4594-BED2-A0C6C0E9F2DF}" dt="2022-03-24T06:37:41.085" v="34151"/>
          <ac:picMkLst>
            <pc:docMk/>
            <pc:sldMk cId="1060421574" sldId="387"/>
            <ac:picMk id="8" creationId="{7947392D-7D21-49C9-9537-B4DFF8CD4931}"/>
          </ac:picMkLst>
        </pc:picChg>
        <pc:picChg chg="del">
          <ac:chgData name="이성재" userId="ecfef9e4-3ee6-4f49-9535-63153ec3002f" providerId="ADAL" clId="{D21BD0BB-037B-4594-BED2-A0C6C0E9F2DF}" dt="2022-03-24T06:37:28.058" v="34139" actId="478"/>
          <ac:picMkLst>
            <pc:docMk/>
            <pc:sldMk cId="1060421574" sldId="387"/>
            <ac:picMk id="9" creationId="{FA79DF68-F504-4BCB-BD51-7850B4AF2E24}"/>
          </ac:picMkLst>
        </pc:picChg>
      </pc:sldChg>
      <pc:sldChg chg="add del">
        <pc:chgData name="이성재" userId="ecfef9e4-3ee6-4f49-9535-63153ec3002f" providerId="ADAL" clId="{D21BD0BB-037B-4594-BED2-A0C6C0E9F2DF}" dt="2022-03-24T06:27:21.465" v="33894" actId="47"/>
        <pc:sldMkLst>
          <pc:docMk/>
          <pc:sldMk cId="2212931397" sldId="387"/>
        </pc:sldMkLst>
      </pc:sldChg>
    </pc:docChg>
  </pc:docChgLst>
  <pc:docChgLst>
    <pc:chgData name="이 용구" userId="9ef82f045ab15d51" providerId="LiveId" clId="{9E83FA2D-916A-4C9B-B848-F709564CAF76}"/>
    <pc:docChg chg="modSld">
      <pc:chgData name="이 용구" userId="9ef82f045ab15d51" providerId="LiveId" clId="{9E83FA2D-916A-4C9B-B848-F709564CAF76}" dt="2022-04-10T07:12:06.450" v="17"/>
      <pc:docMkLst>
        <pc:docMk/>
      </pc:docMkLst>
      <pc:sldChg chg="addSp modSp">
        <pc:chgData name="이 용구" userId="9ef82f045ab15d51" providerId="LiveId" clId="{9E83FA2D-916A-4C9B-B848-F709564CAF76}" dt="2022-04-10T05:45:15.455" v="1"/>
        <pc:sldMkLst>
          <pc:docMk/>
          <pc:sldMk cId="545826514" sldId="256"/>
        </pc:sldMkLst>
        <pc:picChg chg="add mod">
          <ac:chgData name="이 용구" userId="9ef82f045ab15d51" providerId="LiveId" clId="{9E83FA2D-916A-4C9B-B848-F709564CAF76}" dt="2022-04-10T05:45:15.455" v="1"/>
          <ac:picMkLst>
            <pc:docMk/>
            <pc:sldMk cId="545826514" sldId="256"/>
            <ac:picMk id="8" creationId="{F1C43ECB-FEA2-496F-ABB5-A17C540455B9}"/>
          </ac:picMkLst>
        </pc:picChg>
      </pc:sldChg>
      <pc:sldChg chg="addSp modSp">
        <pc:chgData name="이 용구" userId="9ef82f045ab15d51" providerId="LiveId" clId="{9E83FA2D-916A-4C9B-B848-F709564CAF76}" dt="2022-04-10T05:51:34.836" v="2"/>
        <pc:sldMkLst>
          <pc:docMk/>
          <pc:sldMk cId="3095457809" sldId="337"/>
        </pc:sldMkLst>
        <pc:picChg chg="add mod">
          <ac:chgData name="이 용구" userId="9ef82f045ab15d51" providerId="LiveId" clId="{9E83FA2D-916A-4C9B-B848-F709564CAF76}" dt="2022-04-10T05:51:34.836" v="2"/>
          <ac:picMkLst>
            <pc:docMk/>
            <pc:sldMk cId="3095457809" sldId="337"/>
            <ac:picMk id="4" creationId="{0E2A4BF2-475E-4E8A-8D27-F98F210E212C}"/>
          </ac:picMkLst>
        </pc:picChg>
      </pc:sldChg>
      <pc:sldChg chg="addSp delSp modSp">
        <pc:chgData name="이 용구" userId="9ef82f045ab15d51" providerId="LiveId" clId="{9E83FA2D-916A-4C9B-B848-F709564CAF76}" dt="2022-04-10T05:55:02.758" v="3"/>
        <pc:sldMkLst>
          <pc:docMk/>
          <pc:sldMk cId="1223827035" sldId="341"/>
        </pc:sldMkLst>
        <pc:picChg chg="add del mod">
          <ac:chgData name="이 용구" userId="9ef82f045ab15d51" providerId="LiveId" clId="{9E83FA2D-916A-4C9B-B848-F709564CAF76}" dt="2022-04-10T05:55:02.758" v="3"/>
          <ac:picMkLst>
            <pc:docMk/>
            <pc:sldMk cId="1223827035" sldId="341"/>
            <ac:picMk id="2" creationId="{03D033FF-4FB8-4562-8F33-C3231B36F97F}"/>
          </ac:picMkLst>
        </pc:picChg>
        <pc:picChg chg="add mod">
          <ac:chgData name="이 용구" userId="9ef82f045ab15d51" providerId="LiveId" clId="{9E83FA2D-916A-4C9B-B848-F709564CAF76}" dt="2022-04-10T05:55:02.758" v="3"/>
          <ac:picMkLst>
            <pc:docMk/>
            <pc:sldMk cId="1223827035" sldId="341"/>
            <ac:picMk id="7" creationId="{43F9D423-5CF0-4319-8698-54483B5F4FBA}"/>
          </ac:picMkLst>
        </pc:picChg>
      </pc:sldChg>
      <pc:sldChg chg="addSp modSp">
        <pc:chgData name="이 용구" userId="9ef82f045ab15d51" providerId="LiveId" clId="{9E83FA2D-916A-4C9B-B848-F709564CAF76}" dt="2022-04-10T05:55:02.758" v="3"/>
        <pc:sldMkLst>
          <pc:docMk/>
          <pc:sldMk cId="2477821858" sldId="342"/>
        </pc:sldMkLst>
        <pc:picChg chg="add mod">
          <ac:chgData name="이 용구" userId="9ef82f045ab15d51" providerId="LiveId" clId="{9E83FA2D-916A-4C9B-B848-F709564CAF76}" dt="2022-04-10T05:55:02.758" v="3"/>
          <ac:picMkLst>
            <pc:docMk/>
            <pc:sldMk cId="2477821858" sldId="342"/>
            <ac:picMk id="2" creationId="{1831238F-7BA2-4B5B-AA37-154CF04BD7B0}"/>
          </ac:picMkLst>
        </pc:picChg>
      </pc:sldChg>
      <pc:sldChg chg="addSp delSp modSp">
        <pc:chgData name="이 용구" userId="9ef82f045ab15d51" providerId="LiveId" clId="{9E83FA2D-916A-4C9B-B848-F709564CAF76}" dt="2022-04-10T06:00:18.990" v="4"/>
        <pc:sldMkLst>
          <pc:docMk/>
          <pc:sldMk cId="1814234480" sldId="344"/>
        </pc:sldMkLst>
        <pc:picChg chg="add del mod">
          <ac:chgData name="이 용구" userId="9ef82f045ab15d51" providerId="LiveId" clId="{9E83FA2D-916A-4C9B-B848-F709564CAF76}" dt="2022-04-10T06:00:18.990" v="4"/>
          <ac:picMkLst>
            <pc:docMk/>
            <pc:sldMk cId="1814234480" sldId="344"/>
            <ac:picMk id="4" creationId="{000EF07E-4A79-4E8D-8A69-974D63CD8E3D}"/>
          </ac:picMkLst>
        </pc:picChg>
        <pc:picChg chg="add mod">
          <ac:chgData name="이 용구" userId="9ef82f045ab15d51" providerId="LiveId" clId="{9E83FA2D-916A-4C9B-B848-F709564CAF76}" dt="2022-04-10T06:00:18.990" v="4"/>
          <ac:picMkLst>
            <pc:docMk/>
            <pc:sldMk cId="1814234480" sldId="344"/>
            <ac:picMk id="6" creationId="{A78F367C-ED97-4822-9F11-F9E82C94E168}"/>
          </ac:picMkLst>
        </pc:picChg>
      </pc:sldChg>
      <pc:sldChg chg="addSp delSp modSp">
        <pc:chgData name="이 용구" userId="9ef82f045ab15d51" providerId="LiveId" clId="{9E83FA2D-916A-4C9B-B848-F709564CAF76}" dt="2022-04-10T07:06:37.464" v="16"/>
        <pc:sldMkLst>
          <pc:docMk/>
          <pc:sldMk cId="2406379196" sldId="345"/>
        </pc:sldMkLst>
        <pc:picChg chg="add del mod">
          <ac:chgData name="이 용구" userId="9ef82f045ab15d51" providerId="LiveId" clId="{9E83FA2D-916A-4C9B-B848-F709564CAF76}" dt="2022-04-10T07:01:37.942" v="15"/>
          <ac:picMkLst>
            <pc:docMk/>
            <pc:sldMk cId="2406379196" sldId="345"/>
            <ac:picMk id="4" creationId="{07C2FD83-7F8F-46F6-B661-05DF937896DD}"/>
          </ac:picMkLst>
        </pc:picChg>
        <pc:picChg chg="add del mod">
          <ac:chgData name="이 용구" userId="9ef82f045ab15d51" providerId="LiveId" clId="{9E83FA2D-916A-4C9B-B848-F709564CAF76}" dt="2022-04-10T07:06:37.464" v="16"/>
          <ac:picMkLst>
            <pc:docMk/>
            <pc:sldMk cId="2406379196" sldId="345"/>
            <ac:picMk id="7" creationId="{33F2DD31-4A7E-46CF-92FD-E37D91FB33E0}"/>
          </ac:picMkLst>
        </pc:picChg>
        <pc:picChg chg="add mod">
          <ac:chgData name="이 용구" userId="9ef82f045ab15d51" providerId="LiveId" clId="{9E83FA2D-916A-4C9B-B848-F709564CAF76}" dt="2022-04-10T07:06:37.464" v="16"/>
          <ac:picMkLst>
            <pc:docMk/>
            <pc:sldMk cId="2406379196" sldId="345"/>
            <ac:picMk id="8" creationId="{C4A634FD-E686-41C4-A4FC-699CF5E7E5C8}"/>
          </ac:picMkLst>
        </pc:picChg>
      </pc:sldChg>
      <pc:sldChg chg="addSp modSp">
        <pc:chgData name="이 용구" userId="9ef82f045ab15d51" providerId="LiveId" clId="{9E83FA2D-916A-4C9B-B848-F709564CAF76}" dt="2022-04-10T07:06:37.464" v="16"/>
        <pc:sldMkLst>
          <pc:docMk/>
          <pc:sldMk cId="348943928" sldId="346"/>
        </pc:sldMkLst>
        <pc:picChg chg="add mod">
          <ac:chgData name="이 용구" userId="9ef82f045ab15d51" providerId="LiveId" clId="{9E83FA2D-916A-4C9B-B848-F709564CAF76}" dt="2022-04-10T07:06:37.464" v="16"/>
          <ac:picMkLst>
            <pc:docMk/>
            <pc:sldMk cId="348943928" sldId="346"/>
            <ac:picMk id="2" creationId="{FBF70CCF-32A6-4834-A314-0A6A55F6AA3A}"/>
          </ac:picMkLst>
        </pc:picChg>
      </pc:sldChg>
      <pc:sldChg chg="addSp modSp">
        <pc:chgData name="이 용구" userId="9ef82f045ab15d51" providerId="LiveId" clId="{9E83FA2D-916A-4C9B-B848-F709564CAF76}" dt="2022-04-10T07:06:37.464" v="16"/>
        <pc:sldMkLst>
          <pc:docMk/>
          <pc:sldMk cId="492451115" sldId="347"/>
        </pc:sldMkLst>
        <pc:picChg chg="add mod">
          <ac:chgData name="이 용구" userId="9ef82f045ab15d51" providerId="LiveId" clId="{9E83FA2D-916A-4C9B-B848-F709564CAF76}" dt="2022-04-10T07:06:37.464" v="16"/>
          <ac:picMkLst>
            <pc:docMk/>
            <pc:sldMk cId="492451115" sldId="347"/>
            <ac:picMk id="2" creationId="{2E11D133-FF02-48D6-95D1-0F1D24CED480}"/>
          </ac:picMkLst>
        </pc:picChg>
      </pc:sldChg>
      <pc:sldChg chg="addSp modSp">
        <pc:chgData name="이 용구" userId="9ef82f045ab15d51" providerId="LiveId" clId="{9E83FA2D-916A-4C9B-B848-F709564CAF76}" dt="2022-04-10T07:06:37.464" v="16"/>
        <pc:sldMkLst>
          <pc:docMk/>
          <pc:sldMk cId="1454843448" sldId="348"/>
        </pc:sldMkLst>
        <pc:picChg chg="add mod">
          <ac:chgData name="이 용구" userId="9ef82f045ab15d51" providerId="LiveId" clId="{9E83FA2D-916A-4C9B-B848-F709564CAF76}" dt="2022-04-10T07:06:37.464" v="16"/>
          <ac:picMkLst>
            <pc:docMk/>
            <pc:sldMk cId="1454843448" sldId="348"/>
            <ac:picMk id="2" creationId="{8C656E70-5753-4310-A5D8-EA21CE7BC51A}"/>
          </ac:picMkLst>
        </pc:picChg>
      </pc:sldChg>
      <pc:sldChg chg="addSp delSp modSp">
        <pc:chgData name="이 용구" userId="9ef82f045ab15d51" providerId="LiveId" clId="{9E83FA2D-916A-4C9B-B848-F709564CAF76}" dt="2022-04-10T07:12:06.450" v="17"/>
        <pc:sldMkLst>
          <pc:docMk/>
          <pc:sldMk cId="165790316" sldId="349"/>
        </pc:sldMkLst>
        <pc:picChg chg="add del mod">
          <ac:chgData name="이 용구" userId="9ef82f045ab15d51" providerId="LiveId" clId="{9E83FA2D-916A-4C9B-B848-F709564CAF76}" dt="2022-04-10T07:12:06.450" v="17"/>
          <ac:picMkLst>
            <pc:docMk/>
            <pc:sldMk cId="165790316" sldId="349"/>
            <ac:picMk id="2" creationId="{A00ECB93-C1FC-4969-842F-B720B54CE9F1}"/>
          </ac:picMkLst>
        </pc:picChg>
        <pc:picChg chg="add mod">
          <ac:chgData name="이 용구" userId="9ef82f045ab15d51" providerId="LiveId" clId="{9E83FA2D-916A-4C9B-B848-F709564CAF76}" dt="2022-04-10T07:12:06.450" v="17"/>
          <ac:picMkLst>
            <pc:docMk/>
            <pc:sldMk cId="165790316" sldId="349"/>
            <ac:picMk id="4" creationId="{895FF115-6859-4268-8438-9AB2E6E036E5}"/>
          </ac:picMkLst>
        </pc:picChg>
      </pc:sldChg>
      <pc:sldChg chg="addSp modSp">
        <pc:chgData name="이 용구" userId="9ef82f045ab15d51" providerId="LiveId" clId="{9E83FA2D-916A-4C9B-B848-F709564CAF76}" dt="2022-04-10T07:12:06.450" v="17"/>
        <pc:sldMkLst>
          <pc:docMk/>
          <pc:sldMk cId="3897556443" sldId="350"/>
        </pc:sldMkLst>
        <pc:picChg chg="add mod">
          <ac:chgData name="이 용구" userId="9ef82f045ab15d51" providerId="LiveId" clId="{9E83FA2D-916A-4C9B-B848-F709564CAF76}" dt="2022-04-10T07:12:06.450" v="17"/>
          <ac:picMkLst>
            <pc:docMk/>
            <pc:sldMk cId="3897556443" sldId="350"/>
            <ac:picMk id="4" creationId="{6B996807-092B-462D-B554-2A7584A357E2}"/>
          </ac:picMkLst>
        </pc:picChg>
      </pc:sldChg>
      <pc:sldChg chg="addSp modSp">
        <pc:chgData name="이 용구" userId="9ef82f045ab15d51" providerId="LiveId" clId="{9E83FA2D-916A-4C9B-B848-F709564CAF76}" dt="2022-04-10T07:12:06.450" v="17"/>
        <pc:sldMkLst>
          <pc:docMk/>
          <pc:sldMk cId="1938870420" sldId="351"/>
        </pc:sldMkLst>
        <pc:picChg chg="add mod">
          <ac:chgData name="이 용구" userId="9ef82f045ab15d51" providerId="LiveId" clId="{9E83FA2D-916A-4C9B-B848-F709564CAF76}" dt="2022-04-10T07:12:06.450" v="17"/>
          <ac:picMkLst>
            <pc:docMk/>
            <pc:sldMk cId="1938870420" sldId="351"/>
            <ac:picMk id="2" creationId="{7CF56758-E9DB-483C-8197-D9DD0304A7B5}"/>
          </ac:picMkLst>
        </pc:picChg>
      </pc:sldChg>
      <pc:sldChg chg="addSp modSp">
        <pc:chgData name="이 용구" userId="9ef82f045ab15d51" providerId="LiveId" clId="{9E83FA2D-916A-4C9B-B848-F709564CAF76}" dt="2022-04-10T03:26:48.355" v="0"/>
        <pc:sldMkLst>
          <pc:docMk/>
          <pc:sldMk cId="2504588573" sldId="358"/>
        </pc:sldMkLst>
        <pc:picChg chg="add mod">
          <ac:chgData name="이 용구" userId="9ef82f045ab15d51" providerId="LiveId" clId="{9E83FA2D-916A-4C9B-B848-F709564CAF76}" dt="2022-04-10T03:26:48.355" v="0"/>
          <ac:picMkLst>
            <pc:docMk/>
            <pc:sldMk cId="2504588573" sldId="358"/>
            <ac:picMk id="2" creationId="{4F97F333-9534-4A7D-8BDA-0D9D3B1105B7}"/>
          </ac:picMkLst>
        </pc:picChg>
      </pc:sldChg>
      <pc:sldChg chg="addSp modSp">
        <pc:chgData name="이 용구" userId="9ef82f045ab15d51" providerId="LiveId" clId="{9E83FA2D-916A-4C9B-B848-F709564CAF76}" dt="2022-04-10T03:26:48.355" v="0"/>
        <pc:sldMkLst>
          <pc:docMk/>
          <pc:sldMk cId="1821194671" sldId="359"/>
        </pc:sldMkLst>
        <pc:picChg chg="add mod">
          <ac:chgData name="이 용구" userId="9ef82f045ab15d51" providerId="LiveId" clId="{9E83FA2D-916A-4C9B-B848-F709564CAF76}" dt="2022-04-10T03:26:48.355" v="0"/>
          <ac:picMkLst>
            <pc:docMk/>
            <pc:sldMk cId="1821194671" sldId="359"/>
            <ac:picMk id="4" creationId="{15EDFDE6-C899-459B-91AF-4C4131A305C3}"/>
          </ac:picMkLst>
        </pc:picChg>
      </pc:sldChg>
      <pc:sldChg chg="addSp modSp">
        <pc:chgData name="이 용구" userId="9ef82f045ab15d51" providerId="LiveId" clId="{9E83FA2D-916A-4C9B-B848-F709564CAF76}" dt="2022-04-10T05:45:15.455" v="1"/>
        <pc:sldMkLst>
          <pc:docMk/>
          <pc:sldMk cId="2686596174" sldId="361"/>
        </pc:sldMkLst>
        <pc:picChg chg="add mod">
          <ac:chgData name="이 용구" userId="9ef82f045ab15d51" providerId="LiveId" clId="{9E83FA2D-916A-4C9B-B848-F709564CAF76}" dt="2022-04-10T05:45:15.455" v="1"/>
          <ac:picMkLst>
            <pc:docMk/>
            <pc:sldMk cId="2686596174" sldId="361"/>
            <ac:picMk id="6" creationId="{41E84C0B-CB4A-4F2D-A724-935E2902A1B3}"/>
          </ac:picMkLst>
        </pc:picChg>
      </pc:sldChg>
      <pc:sldChg chg="addSp modSp">
        <pc:chgData name="이 용구" userId="9ef82f045ab15d51" providerId="LiveId" clId="{9E83FA2D-916A-4C9B-B848-F709564CAF76}" dt="2022-04-10T05:45:15.455" v="1"/>
        <pc:sldMkLst>
          <pc:docMk/>
          <pc:sldMk cId="1381759326" sldId="362"/>
        </pc:sldMkLst>
        <pc:picChg chg="add mod">
          <ac:chgData name="이 용구" userId="9ef82f045ab15d51" providerId="LiveId" clId="{9E83FA2D-916A-4C9B-B848-F709564CAF76}" dt="2022-04-10T05:45:15.455" v="1"/>
          <ac:picMkLst>
            <pc:docMk/>
            <pc:sldMk cId="1381759326" sldId="362"/>
            <ac:picMk id="2" creationId="{FE5AD400-46AE-42B9-8015-2AC5D03A3488}"/>
          </ac:picMkLst>
        </pc:picChg>
      </pc:sldChg>
      <pc:sldChg chg="addSp modSp">
        <pc:chgData name="이 용구" userId="9ef82f045ab15d51" providerId="LiveId" clId="{9E83FA2D-916A-4C9B-B848-F709564CAF76}" dt="2022-04-10T03:26:48.355" v="0"/>
        <pc:sldMkLst>
          <pc:docMk/>
          <pc:sldMk cId="2117543988" sldId="363"/>
        </pc:sldMkLst>
        <pc:picChg chg="add mod">
          <ac:chgData name="이 용구" userId="9ef82f045ab15d51" providerId="LiveId" clId="{9E83FA2D-916A-4C9B-B848-F709564CAF76}" dt="2022-04-10T03:26:48.355" v="0"/>
          <ac:picMkLst>
            <pc:docMk/>
            <pc:sldMk cId="2117543988" sldId="363"/>
            <ac:picMk id="2" creationId="{D34862F9-6D9E-4C94-A535-B141548B43EC}"/>
          </ac:picMkLst>
        </pc:picChg>
      </pc:sldChg>
      <pc:sldChg chg="addSp delSp modSp">
        <pc:chgData name="이 용구" userId="9ef82f045ab15d51" providerId="LiveId" clId="{9E83FA2D-916A-4C9B-B848-F709564CAF76}" dt="2022-04-10T05:51:34.836" v="2"/>
        <pc:sldMkLst>
          <pc:docMk/>
          <pc:sldMk cId="1895398358" sldId="364"/>
        </pc:sldMkLst>
        <pc:picChg chg="add del mod">
          <ac:chgData name="이 용구" userId="9ef82f045ab15d51" providerId="LiveId" clId="{9E83FA2D-916A-4C9B-B848-F709564CAF76}" dt="2022-04-10T05:51:34.836" v="2"/>
          <ac:picMkLst>
            <pc:docMk/>
            <pc:sldMk cId="1895398358" sldId="364"/>
            <ac:picMk id="2" creationId="{A0AFD467-95BF-4054-A79D-E7C6C90B4CBF}"/>
          </ac:picMkLst>
        </pc:picChg>
        <pc:picChg chg="add mod">
          <ac:chgData name="이 용구" userId="9ef82f045ab15d51" providerId="LiveId" clId="{9E83FA2D-916A-4C9B-B848-F709564CAF76}" dt="2022-04-10T05:51:34.836" v="2"/>
          <ac:picMkLst>
            <pc:docMk/>
            <pc:sldMk cId="1895398358" sldId="364"/>
            <ac:picMk id="4" creationId="{A05D0CFE-5335-4DDE-B735-BB611D33198B}"/>
          </ac:picMkLst>
        </pc:picChg>
      </pc:sldChg>
      <pc:sldChg chg="addSp modSp">
        <pc:chgData name="이 용구" userId="9ef82f045ab15d51" providerId="LiveId" clId="{9E83FA2D-916A-4C9B-B848-F709564CAF76}" dt="2022-04-10T03:26:48.355" v="0"/>
        <pc:sldMkLst>
          <pc:docMk/>
          <pc:sldMk cId="744249009" sldId="366"/>
        </pc:sldMkLst>
        <pc:picChg chg="add mod">
          <ac:chgData name="이 용구" userId="9ef82f045ab15d51" providerId="LiveId" clId="{9E83FA2D-916A-4C9B-B848-F709564CAF76}" dt="2022-04-10T03:26:48.355" v="0"/>
          <ac:picMkLst>
            <pc:docMk/>
            <pc:sldMk cId="744249009" sldId="366"/>
            <ac:picMk id="2" creationId="{D6A22C57-46C0-4BCD-B01D-C6F63F2DEE3A}"/>
          </ac:picMkLst>
        </pc:picChg>
      </pc:sldChg>
      <pc:sldChg chg="addSp delSp modSp">
        <pc:chgData name="이 용구" userId="9ef82f045ab15d51" providerId="LiveId" clId="{9E83FA2D-916A-4C9B-B848-F709564CAF76}" dt="2022-04-10T06:26:18.309" v="5"/>
        <pc:sldMkLst>
          <pc:docMk/>
          <pc:sldMk cId="3100664371" sldId="383"/>
        </pc:sldMkLst>
        <pc:picChg chg="add del mod">
          <ac:chgData name="이 용구" userId="9ef82f045ab15d51" providerId="LiveId" clId="{9E83FA2D-916A-4C9B-B848-F709564CAF76}" dt="2022-04-10T06:26:18.309" v="5"/>
          <ac:picMkLst>
            <pc:docMk/>
            <pc:sldMk cId="3100664371" sldId="383"/>
            <ac:picMk id="2" creationId="{78623082-C9F0-4323-9ECE-366B1CDF7CF6}"/>
          </ac:picMkLst>
        </pc:picChg>
        <pc:picChg chg="add mod">
          <ac:chgData name="이 용구" userId="9ef82f045ab15d51" providerId="LiveId" clId="{9E83FA2D-916A-4C9B-B848-F709564CAF76}" dt="2022-04-10T06:26:18.309" v="5"/>
          <ac:picMkLst>
            <pc:docMk/>
            <pc:sldMk cId="3100664371" sldId="383"/>
            <ac:picMk id="4" creationId="{2D766F04-AE1A-4475-9A32-0E55D7300071}"/>
          </ac:picMkLst>
        </pc:picChg>
      </pc:sldChg>
      <pc:sldChg chg="addSp modSp">
        <pc:chgData name="이 용구" userId="9ef82f045ab15d51" providerId="LiveId" clId="{9E83FA2D-916A-4C9B-B848-F709564CAF76}" dt="2022-04-10T06:26:18.309" v="5"/>
        <pc:sldMkLst>
          <pc:docMk/>
          <pc:sldMk cId="1372375462" sldId="384"/>
        </pc:sldMkLst>
        <pc:picChg chg="add mod">
          <ac:chgData name="이 용구" userId="9ef82f045ab15d51" providerId="LiveId" clId="{9E83FA2D-916A-4C9B-B848-F709564CAF76}" dt="2022-04-10T06:26:18.309" v="5"/>
          <ac:picMkLst>
            <pc:docMk/>
            <pc:sldMk cId="1372375462" sldId="384"/>
            <ac:picMk id="2" creationId="{794FB9C0-DCCB-4AD8-A4DF-B2825EC7ACE4}"/>
          </ac:picMkLst>
        </pc:picChg>
      </pc:sldChg>
      <pc:sldChg chg="addSp modSp">
        <pc:chgData name="이 용구" userId="9ef82f045ab15d51" providerId="LiveId" clId="{9E83FA2D-916A-4C9B-B848-F709564CAF76}" dt="2022-04-10T06:26:18.309" v="5"/>
        <pc:sldMkLst>
          <pc:docMk/>
          <pc:sldMk cId="40538987" sldId="385"/>
        </pc:sldMkLst>
        <pc:picChg chg="add mod">
          <ac:chgData name="이 용구" userId="9ef82f045ab15d51" providerId="LiveId" clId="{9E83FA2D-916A-4C9B-B848-F709564CAF76}" dt="2022-04-10T06:26:18.309" v="5"/>
          <ac:picMkLst>
            <pc:docMk/>
            <pc:sldMk cId="40538987" sldId="385"/>
            <ac:picMk id="2" creationId="{CE02F13B-1262-4BA3-ACF2-721171F61088}"/>
          </ac:picMkLst>
        </pc:picChg>
      </pc:sldChg>
      <pc:sldChg chg="addSp modSp">
        <pc:chgData name="이 용구" userId="9ef82f045ab15d51" providerId="LiveId" clId="{9E83FA2D-916A-4C9B-B848-F709564CAF76}" dt="2022-04-10T06:26:18.309" v="5"/>
        <pc:sldMkLst>
          <pc:docMk/>
          <pc:sldMk cId="1843750708" sldId="386"/>
        </pc:sldMkLst>
        <pc:picChg chg="add mod">
          <ac:chgData name="이 용구" userId="9ef82f045ab15d51" providerId="LiveId" clId="{9E83FA2D-916A-4C9B-B848-F709564CAF76}" dt="2022-04-10T06:26:18.309" v="5"/>
          <ac:picMkLst>
            <pc:docMk/>
            <pc:sldMk cId="1843750708" sldId="386"/>
            <ac:picMk id="2" creationId="{07BD66C6-773E-4C49-A664-278268EF8812}"/>
          </ac:picMkLst>
        </pc:picChg>
      </pc:sldChg>
      <pc:sldChg chg="addSp delSp modSp">
        <pc:chgData name="이 용구" userId="9ef82f045ab15d51" providerId="LiveId" clId="{9E83FA2D-916A-4C9B-B848-F709564CAF76}" dt="2022-04-10T06:32:07.464" v="6"/>
        <pc:sldMkLst>
          <pc:docMk/>
          <pc:sldMk cId="1521190032" sldId="387"/>
        </pc:sldMkLst>
        <pc:picChg chg="add del mod">
          <ac:chgData name="이 용구" userId="9ef82f045ab15d51" providerId="LiveId" clId="{9E83FA2D-916A-4C9B-B848-F709564CAF76}" dt="2022-04-10T06:32:07.464" v="6"/>
          <ac:picMkLst>
            <pc:docMk/>
            <pc:sldMk cId="1521190032" sldId="387"/>
            <ac:picMk id="2" creationId="{F08A72CD-5813-4856-AB80-439A4728279F}"/>
          </ac:picMkLst>
        </pc:picChg>
        <pc:picChg chg="add mod">
          <ac:chgData name="이 용구" userId="9ef82f045ab15d51" providerId="LiveId" clId="{9E83FA2D-916A-4C9B-B848-F709564CAF76}" dt="2022-04-10T06:32:07.464" v="6"/>
          <ac:picMkLst>
            <pc:docMk/>
            <pc:sldMk cId="1521190032" sldId="387"/>
            <ac:picMk id="4" creationId="{BF5FB8CB-69E3-4790-8F98-15638979B617}"/>
          </ac:picMkLst>
        </pc:picChg>
      </pc:sldChg>
      <pc:sldChg chg="addSp delSp modSp">
        <pc:chgData name="이 용구" userId="9ef82f045ab15d51" providerId="LiveId" clId="{9E83FA2D-916A-4C9B-B848-F709564CAF76}" dt="2022-04-10T06:32:07.464" v="6"/>
        <pc:sldMkLst>
          <pc:docMk/>
          <pc:sldMk cId="2703140754" sldId="388"/>
        </pc:sldMkLst>
        <pc:picChg chg="add del mod">
          <ac:chgData name="이 용구" userId="9ef82f045ab15d51" providerId="LiveId" clId="{9E83FA2D-916A-4C9B-B848-F709564CAF76}" dt="2022-04-10T06:32:07.464" v="6"/>
          <ac:picMkLst>
            <pc:docMk/>
            <pc:sldMk cId="2703140754" sldId="388"/>
            <ac:picMk id="2" creationId="{D2912E13-B470-4462-8B45-9391D9E4705A}"/>
          </ac:picMkLst>
        </pc:picChg>
        <pc:picChg chg="add mod">
          <ac:chgData name="이 용구" userId="9ef82f045ab15d51" providerId="LiveId" clId="{9E83FA2D-916A-4C9B-B848-F709564CAF76}" dt="2022-04-10T06:32:07.464" v="6"/>
          <ac:picMkLst>
            <pc:docMk/>
            <pc:sldMk cId="2703140754" sldId="388"/>
            <ac:picMk id="4" creationId="{5EA1A944-1E59-4A58-8F09-2A435710914C}"/>
          </ac:picMkLst>
        </pc:picChg>
      </pc:sldChg>
      <pc:sldChg chg="addSp delSp modSp">
        <pc:chgData name="이 용구" userId="9ef82f045ab15d51" providerId="LiveId" clId="{9E83FA2D-916A-4C9B-B848-F709564CAF76}" dt="2022-04-10T06:32:07.464" v="6"/>
        <pc:sldMkLst>
          <pc:docMk/>
          <pc:sldMk cId="1790518529" sldId="389"/>
        </pc:sldMkLst>
        <pc:picChg chg="add del mod">
          <ac:chgData name="이 용구" userId="9ef82f045ab15d51" providerId="LiveId" clId="{9E83FA2D-916A-4C9B-B848-F709564CAF76}" dt="2022-04-10T06:32:07.464" v="6"/>
          <ac:picMkLst>
            <pc:docMk/>
            <pc:sldMk cId="1790518529" sldId="389"/>
            <ac:picMk id="2" creationId="{EAA54EE5-1C03-46A9-9F92-80CED72C0544}"/>
          </ac:picMkLst>
        </pc:picChg>
        <pc:picChg chg="add mod">
          <ac:chgData name="이 용구" userId="9ef82f045ab15d51" providerId="LiveId" clId="{9E83FA2D-916A-4C9B-B848-F709564CAF76}" dt="2022-04-10T06:32:07.464" v="6"/>
          <ac:picMkLst>
            <pc:docMk/>
            <pc:sldMk cId="1790518529" sldId="389"/>
            <ac:picMk id="4" creationId="{4DA1070E-20E4-4CFB-AB81-1B036FAEA042}"/>
          </ac:picMkLst>
        </pc:picChg>
      </pc:sldChg>
      <pc:sldChg chg="addSp modSp">
        <pc:chgData name="이 용구" userId="9ef82f045ab15d51" providerId="LiveId" clId="{9E83FA2D-916A-4C9B-B848-F709564CAF76}" dt="2022-04-10T06:32:07.464" v="6"/>
        <pc:sldMkLst>
          <pc:docMk/>
          <pc:sldMk cId="1092629360" sldId="390"/>
        </pc:sldMkLst>
        <pc:picChg chg="add mod">
          <ac:chgData name="이 용구" userId="9ef82f045ab15d51" providerId="LiveId" clId="{9E83FA2D-916A-4C9B-B848-F709564CAF76}" dt="2022-04-10T06:32:07.464" v="6"/>
          <ac:picMkLst>
            <pc:docMk/>
            <pc:sldMk cId="1092629360" sldId="390"/>
            <ac:picMk id="2" creationId="{BBBA62F4-6025-4D40-95C5-273979CECAF6}"/>
          </ac:picMkLst>
        </pc:picChg>
      </pc:sldChg>
      <pc:sldChg chg="addSp modSp">
        <pc:chgData name="이 용구" userId="9ef82f045ab15d51" providerId="LiveId" clId="{9E83FA2D-916A-4C9B-B848-F709564CAF76}" dt="2022-04-10T06:40:18.193" v="7"/>
        <pc:sldMkLst>
          <pc:docMk/>
          <pc:sldMk cId="2605607531" sldId="391"/>
        </pc:sldMkLst>
        <pc:picChg chg="add mod">
          <ac:chgData name="이 용구" userId="9ef82f045ab15d51" providerId="LiveId" clId="{9E83FA2D-916A-4C9B-B848-F709564CAF76}" dt="2022-04-10T06:40:18.193" v="7"/>
          <ac:picMkLst>
            <pc:docMk/>
            <pc:sldMk cId="2605607531" sldId="391"/>
            <ac:picMk id="2" creationId="{35FFE31A-913C-4BE1-A610-5EA6E596FF3C}"/>
          </ac:picMkLst>
        </pc:picChg>
      </pc:sldChg>
      <pc:sldChg chg="addSp modSp">
        <pc:chgData name="이 용구" userId="9ef82f045ab15d51" providerId="LiveId" clId="{9E83FA2D-916A-4C9B-B848-F709564CAF76}" dt="2022-04-10T06:40:18.193" v="7"/>
        <pc:sldMkLst>
          <pc:docMk/>
          <pc:sldMk cId="906953098" sldId="393"/>
        </pc:sldMkLst>
        <pc:picChg chg="add mod">
          <ac:chgData name="이 용구" userId="9ef82f045ab15d51" providerId="LiveId" clId="{9E83FA2D-916A-4C9B-B848-F709564CAF76}" dt="2022-04-10T06:40:18.193" v="7"/>
          <ac:picMkLst>
            <pc:docMk/>
            <pc:sldMk cId="906953098" sldId="393"/>
            <ac:picMk id="2" creationId="{93F5C5AA-014C-47FE-A03C-DECA63190328}"/>
          </ac:picMkLst>
        </pc:picChg>
      </pc:sldChg>
      <pc:sldChg chg="addSp delSp modSp">
        <pc:chgData name="이 용구" userId="9ef82f045ab15d51" providerId="LiveId" clId="{9E83FA2D-916A-4C9B-B848-F709564CAF76}" dt="2022-04-10T06:45:35.287" v="10"/>
        <pc:sldMkLst>
          <pc:docMk/>
          <pc:sldMk cId="3313166838" sldId="394"/>
        </pc:sldMkLst>
        <pc:picChg chg="add del mod">
          <ac:chgData name="이 용구" userId="9ef82f045ab15d51" providerId="LiveId" clId="{9E83FA2D-916A-4C9B-B848-F709564CAF76}" dt="2022-04-10T06:42:44.129" v="8"/>
          <ac:picMkLst>
            <pc:docMk/>
            <pc:sldMk cId="3313166838" sldId="394"/>
            <ac:picMk id="2" creationId="{46052CC2-331E-4A1D-99F0-6519DEE0BE89}"/>
          </ac:picMkLst>
        </pc:picChg>
        <pc:picChg chg="add del mod">
          <ac:chgData name="이 용구" userId="9ef82f045ab15d51" providerId="LiveId" clId="{9E83FA2D-916A-4C9B-B848-F709564CAF76}" dt="2022-04-10T06:43:09.867" v="9"/>
          <ac:picMkLst>
            <pc:docMk/>
            <pc:sldMk cId="3313166838" sldId="394"/>
            <ac:picMk id="7" creationId="{21B56760-A311-460E-9AC1-98E329F13F43}"/>
          </ac:picMkLst>
        </pc:picChg>
        <pc:picChg chg="add del mod">
          <ac:chgData name="이 용구" userId="9ef82f045ab15d51" providerId="LiveId" clId="{9E83FA2D-916A-4C9B-B848-F709564CAF76}" dt="2022-04-10T06:45:35.287" v="10"/>
          <ac:picMkLst>
            <pc:docMk/>
            <pc:sldMk cId="3313166838" sldId="394"/>
            <ac:picMk id="8" creationId="{696AF091-82DE-4B5F-AF1F-4036C626C8AF}"/>
          </ac:picMkLst>
        </pc:picChg>
        <pc:picChg chg="add mod">
          <ac:chgData name="이 용구" userId="9ef82f045ab15d51" providerId="LiveId" clId="{9E83FA2D-916A-4C9B-B848-F709564CAF76}" dt="2022-04-10T06:45:35.287" v="10"/>
          <ac:picMkLst>
            <pc:docMk/>
            <pc:sldMk cId="3313166838" sldId="394"/>
            <ac:picMk id="9" creationId="{EC41905C-734F-4702-B896-B88FCE2D8B86}"/>
          </ac:picMkLst>
        </pc:picChg>
      </pc:sldChg>
      <pc:sldChg chg="addSp delSp modSp">
        <pc:chgData name="이 용구" userId="9ef82f045ab15d51" providerId="LiveId" clId="{9E83FA2D-916A-4C9B-B848-F709564CAF76}" dt="2022-04-10T06:52:08.966" v="12"/>
        <pc:sldMkLst>
          <pc:docMk/>
          <pc:sldMk cId="1290395852" sldId="395"/>
        </pc:sldMkLst>
        <pc:picChg chg="add del mod">
          <ac:chgData name="이 용구" userId="9ef82f045ab15d51" providerId="LiveId" clId="{9E83FA2D-916A-4C9B-B848-F709564CAF76}" dt="2022-04-10T06:45:35.287" v="10"/>
          <ac:picMkLst>
            <pc:docMk/>
            <pc:sldMk cId="1290395852" sldId="395"/>
            <ac:picMk id="2" creationId="{15B249F0-AD02-4B36-A839-05C9E9547C94}"/>
          </ac:picMkLst>
        </pc:picChg>
        <pc:picChg chg="add del mod">
          <ac:chgData name="이 용구" userId="9ef82f045ab15d51" providerId="LiveId" clId="{9E83FA2D-916A-4C9B-B848-F709564CAF76}" dt="2022-04-10T06:46:19.051" v="11"/>
          <ac:picMkLst>
            <pc:docMk/>
            <pc:sldMk cId="1290395852" sldId="395"/>
            <ac:picMk id="6" creationId="{FA60D021-4DB4-46E5-9D18-9C26F39EA04D}"/>
          </ac:picMkLst>
        </pc:picChg>
        <pc:picChg chg="add del mod">
          <ac:chgData name="이 용구" userId="9ef82f045ab15d51" providerId="LiveId" clId="{9E83FA2D-916A-4C9B-B848-F709564CAF76}" dt="2022-04-10T06:52:08.966" v="12"/>
          <ac:picMkLst>
            <pc:docMk/>
            <pc:sldMk cId="1290395852" sldId="395"/>
            <ac:picMk id="7" creationId="{42548FCE-A07F-4783-B5DD-C1DE6DFF499E}"/>
          </ac:picMkLst>
        </pc:picChg>
        <pc:picChg chg="add mod">
          <ac:chgData name="이 용구" userId="9ef82f045ab15d51" providerId="LiveId" clId="{9E83FA2D-916A-4C9B-B848-F709564CAF76}" dt="2022-04-10T06:52:08.966" v="12"/>
          <ac:picMkLst>
            <pc:docMk/>
            <pc:sldMk cId="1290395852" sldId="395"/>
            <ac:picMk id="8" creationId="{8B0A98AE-74AE-44DC-B082-A5DB8699925F}"/>
          </ac:picMkLst>
        </pc:picChg>
      </pc:sldChg>
      <pc:sldChg chg="addSp modSp">
        <pc:chgData name="이 용구" userId="9ef82f045ab15d51" providerId="LiveId" clId="{9E83FA2D-916A-4C9B-B848-F709564CAF76}" dt="2022-04-10T06:52:08.966" v="12"/>
        <pc:sldMkLst>
          <pc:docMk/>
          <pc:sldMk cId="953310680" sldId="396"/>
        </pc:sldMkLst>
        <pc:picChg chg="add mod">
          <ac:chgData name="이 용구" userId="9ef82f045ab15d51" providerId="LiveId" clId="{9E83FA2D-916A-4C9B-B848-F709564CAF76}" dt="2022-04-10T06:52:08.966" v="12"/>
          <ac:picMkLst>
            <pc:docMk/>
            <pc:sldMk cId="953310680" sldId="396"/>
            <ac:picMk id="2" creationId="{74750DF4-3739-45EF-B4D1-98AEA49CBE62}"/>
          </ac:picMkLst>
        </pc:picChg>
      </pc:sldChg>
      <pc:sldChg chg="addSp modSp">
        <pc:chgData name="이 용구" userId="9ef82f045ab15d51" providerId="LiveId" clId="{9E83FA2D-916A-4C9B-B848-F709564CAF76}" dt="2022-04-10T06:52:08.966" v="12"/>
        <pc:sldMkLst>
          <pc:docMk/>
          <pc:sldMk cId="2700892143" sldId="397"/>
        </pc:sldMkLst>
        <pc:picChg chg="add mod">
          <ac:chgData name="이 용구" userId="9ef82f045ab15d51" providerId="LiveId" clId="{9E83FA2D-916A-4C9B-B848-F709564CAF76}" dt="2022-04-10T06:52:08.966" v="12"/>
          <ac:picMkLst>
            <pc:docMk/>
            <pc:sldMk cId="2700892143" sldId="397"/>
            <ac:picMk id="2" creationId="{6EDD2F63-41A0-4C0D-8DB6-4D693C8176BF}"/>
          </ac:picMkLst>
        </pc:picChg>
      </pc:sldChg>
      <pc:sldChg chg="addSp modSp">
        <pc:chgData name="이 용구" userId="9ef82f045ab15d51" providerId="LiveId" clId="{9E83FA2D-916A-4C9B-B848-F709564CAF76}" dt="2022-04-10T06:52:08.966" v="12"/>
        <pc:sldMkLst>
          <pc:docMk/>
          <pc:sldMk cId="1787241291" sldId="398"/>
        </pc:sldMkLst>
        <pc:picChg chg="add mod">
          <ac:chgData name="이 용구" userId="9ef82f045ab15d51" providerId="LiveId" clId="{9E83FA2D-916A-4C9B-B848-F709564CAF76}" dt="2022-04-10T06:52:08.966" v="12"/>
          <ac:picMkLst>
            <pc:docMk/>
            <pc:sldMk cId="1787241291" sldId="398"/>
            <ac:picMk id="2" creationId="{F1A2E063-016D-4D6F-9CDE-23FD52DF6634}"/>
          </ac:picMkLst>
        </pc:picChg>
      </pc:sldChg>
      <pc:sldChg chg="addSp modSp">
        <pc:chgData name="이 용구" userId="9ef82f045ab15d51" providerId="LiveId" clId="{9E83FA2D-916A-4C9B-B848-F709564CAF76}" dt="2022-04-10T06:52:08.966" v="12"/>
        <pc:sldMkLst>
          <pc:docMk/>
          <pc:sldMk cId="830141926" sldId="399"/>
        </pc:sldMkLst>
        <pc:picChg chg="add mod">
          <ac:chgData name="이 용구" userId="9ef82f045ab15d51" providerId="LiveId" clId="{9E83FA2D-916A-4C9B-B848-F709564CAF76}" dt="2022-04-10T06:52:08.966" v="12"/>
          <ac:picMkLst>
            <pc:docMk/>
            <pc:sldMk cId="830141926" sldId="399"/>
            <ac:picMk id="2" creationId="{B523A728-D842-4F69-A4C6-AA645319452D}"/>
          </ac:picMkLst>
        </pc:picChg>
      </pc:sldChg>
      <pc:sldChg chg="addSp modSp">
        <pc:chgData name="이 용구" userId="9ef82f045ab15d51" providerId="LiveId" clId="{9E83FA2D-916A-4C9B-B848-F709564CAF76}" dt="2022-04-10T06:52:08.966" v="12"/>
        <pc:sldMkLst>
          <pc:docMk/>
          <pc:sldMk cId="3860022013" sldId="400"/>
        </pc:sldMkLst>
        <pc:picChg chg="add mod">
          <ac:chgData name="이 용구" userId="9ef82f045ab15d51" providerId="LiveId" clId="{9E83FA2D-916A-4C9B-B848-F709564CAF76}" dt="2022-04-10T06:52:08.966" v="12"/>
          <ac:picMkLst>
            <pc:docMk/>
            <pc:sldMk cId="3860022013" sldId="400"/>
            <ac:picMk id="2" creationId="{8C7A5DDF-A796-4868-B655-4190B6C4FDD1}"/>
          </ac:picMkLst>
        </pc:picChg>
      </pc:sldChg>
      <pc:sldChg chg="addSp modSp">
        <pc:chgData name="이 용구" userId="9ef82f045ab15d51" providerId="LiveId" clId="{9E83FA2D-916A-4C9B-B848-F709564CAF76}" dt="2022-04-10T07:00:52.572" v="14"/>
        <pc:sldMkLst>
          <pc:docMk/>
          <pc:sldMk cId="1862283435" sldId="401"/>
        </pc:sldMkLst>
        <pc:picChg chg="add mod">
          <ac:chgData name="이 용구" userId="9ef82f045ab15d51" providerId="LiveId" clId="{9E83FA2D-916A-4C9B-B848-F709564CAF76}" dt="2022-04-10T07:00:52.572" v="14"/>
          <ac:picMkLst>
            <pc:docMk/>
            <pc:sldMk cId="1862283435" sldId="401"/>
            <ac:picMk id="2" creationId="{627F895D-1608-4DA8-9362-B89895441633}"/>
          </ac:picMkLst>
        </pc:picChg>
      </pc:sldChg>
      <pc:sldChg chg="addSp modSp">
        <pc:chgData name="이 용구" userId="9ef82f045ab15d51" providerId="LiveId" clId="{9E83FA2D-916A-4C9B-B848-F709564CAF76}" dt="2022-04-10T07:00:52.572" v="14"/>
        <pc:sldMkLst>
          <pc:docMk/>
          <pc:sldMk cId="2779683024" sldId="402"/>
        </pc:sldMkLst>
        <pc:picChg chg="add mod">
          <ac:chgData name="이 용구" userId="9ef82f045ab15d51" providerId="LiveId" clId="{9E83FA2D-916A-4C9B-B848-F709564CAF76}" dt="2022-04-10T07:00:52.572" v="14"/>
          <ac:picMkLst>
            <pc:docMk/>
            <pc:sldMk cId="2779683024" sldId="402"/>
            <ac:picMk id="2" creationId="{F1D987E8-0065-43AB-B0AA-A4825B45ABBC}"/>
          </ac:picMkLst>
        </pc:picChg>
      </pc:sldChg>
      <pc:sldChg chg="addSp modSp">
        <pc:chgData name="이 용구" userId="9ef82f045ab15d51" providerId="LiveId" clId="{9E83FA2D-916A-4C9B-B848-F709564CAF76}" dt="2022-04-10T06:26:18.309" v="5"/>
        <pc:sldMkLst>
          <pc:docMk/>
          <pc:sldMk cId="2211212975" sldId="405"/>
        </pc:sldMkLst>
        <pc:picChg chg="add mod">
          <ac:chgData name="이 용구" userId="9ef82f045ab15d51" providerId="LiveId" clId="{9E83FA2D-916A-4C9B-B848-F709564CAF76}" dt="2022-04-10T06:26:18.309" v="5"/>
          <ac:picMkLst>
            <pc:docMk/>
            <pc:sldMk cId="2211212975" sldId="405"/>
            <ac:picMk id="2" creationId="{C18080A3-B654-427D-83B8-F173C7CCA440}"/>
          </ac:picMkLst>
        </pc:picChg>
      </pc:sldChg>
      <pc:sldChg chg="addSp delSp modSp">
        <pc:chgData name="이 용구" userId="9ef82f045ab15d51" providerId="LiveId" clId="{9E83FA2D-916A-4C9B-B848-F709564CAF76}" dt="2022-04-10T06:40:18.193" v="7"/>
        <pc:sldMkLst>
          <pc:docMk/>
          <pc:sldMk cId="2081270828" sldId="406"/>
        </pc:sldMkLst>
        <pc:picChg chg="add del mod">
          <ac:chgData name="이 용구" userId="9ef82f045ab15d51" providerId="LiveId" clId="{9E83FA2D-916A-4C9B-B848-F709564CAF76}" dt="2022-04-10T06:40:18.193" v="7"/>
          <ac:picMkLst>
            <pc:docMk/>
            <pc:sldMk cId="2081270828" sldId="406"/>
            <ac:picMk id="2" creationId="{2BB12BA7-93FD-40BB-929D-BF0675DB8685}"/>
          </ac:picMkLst>
        </pc:picChg>
        <pc:picChg chg="add mod">
          <ac:chgData name="이 용구" userId="9ef82f045ab15d51" providerId="LiveId" clId="{9E83FA2D-916A-4C9B-B848-F709564CAF76}" dt="2022-04-10T06:40:18.193" v="7"/>
          <ac:picMkLst>
            <pc:docMk/>
            <pc:sldMk cId="2081270828" sldId="406"/>
            <ac:picMk id="4" creationId="{F3E2B4F6-2001-4C7B-8758-F5951E7D79F5}"/>
          </ac:picMkLst>
        </pc:picChg>
      </pc:sldChg>
      <pc:sldChg chg="addSp modSp">
        <pc:chgData name="이 용구" userId="9ef82f045ab15d51" providerId="LiveId" clId="{9E83FA2D-916A-4C9B-B848-F709564CAF76}" dt="2022-04-10T06:40:18.193" v="7"/>
        <pc:sldMkLst>
          <pc:docMk/>
          <pc:sldMk cId="1975762159" sldId="407"/>
        </pc:sldMkLst>
        <pc:picChg chg="add mod">
          <ac:chgData name="이 용구" userId="9ef82f045ab15d51" providerId="LiveId" clId="{9E83FA2D-916A-4C9B-B848-F709564CAF76}" dt="2022-04-10T06:40:18.193" v="7"/>
          <ac:picMkLst>
            <pc:docMk/>
            <pc:sldMk cId="1975762159" sldId="407"/>
            <ac:picMk id="2" creationId="{91AD56D9-06FF-4AB5-A0E2-D7DAB08416A4}"/>
          </ac:picMkLst>
        </pc:picChg>
      </pc:sldChg>
      <pc:sldChg chg="addSp delSp modSp">
        <pc:chgData name="이 용구" userId="9ef82f045ab15d51" providerId="LiveId" clId="{9E83FA2D-916A-4C9B-B848-F709564CAF76}" dt="2022-04-10T06:55:37.387" v="13"/>
        <pc:sldMkLst>
          <pc:docMk/>
          <pc:sldMk cId="1026580613" sldId="408"/>
        </pc:sldMkLst>
        <pc:picChg chg="add del mod">
          <ac:chgData name="이 용구" userId="9ef82f045ab15d51" providerId="LiveId" clId="{9E83FA2D-916A-4C9B-B848-F709564CAF76}" dt="2022-04-10T06:55:37.387" v="13"/>
          <ac:picMkLst>
            <pc:docMk/>
            <pc:sldMk cId="1026580613" sldId="408"/>
            <ac:picMk id="2" creationId="{C0B5A169-7BCD-4539-960B-B07B9563A060}"/>
          </ac:picMkLst>
        </pc:picChg>
        <pc:picChg chg="add mod">
          <ac:chgData name="이 용구" userId="9ef82f045ab15d51" providerId="LiveId" clId="{9E83FA2D-916A-4C9B-B848-F709564CAF76}" dt="2022-04-10T06:55:37.387" v="13"/>
          <ac:picMkLst>
            <pc:docMk/>
            <pc:sldMk cId="1026580613" sldId="408"/>
            <ac:picMk id="4" creationId="{0C44787D-1455-4AD7-9CFC-91F1BB01ACB7}"/>
          </ac:picMkLst>
        </pc:picChg>
      </pc:sldChg>
      <pc:sldChg chg="addSp modSp">
        <pc:chgData name="이 용구" userId="9ef82f045ab15d51" providerId="LiveId" clId="{9E83FA2D-916A-4C9B-B848-F709564CAF76}" dt="2022-04-10T07:12:06.450" v="17"/>
        <pc:sldMkLst>
          <pc:docMk/>
          <pc:sldMk cId="453733490" sldId="409"/>
        </pc:sldMkLst>
        <pc:picChg chg="add mod">
          <ac:chgData name="이 용구" userId="9ef82f045ab15d51" providerId="LiveId" clId="{9E83FA2D-916A-4C9B-B848-F709564CAF76}" dt="2022-04-10T07:12:06.450" v="17"/>
          <ac:picMkLst>
            <pc:docMk/>
            <pc:sldMk cId="453733490" sldId="409"/>
            <ac:picMk id="2" creationId="{3A30A00F-033E-4556-AFBB-3A57E6775508}"/>
          </ac:picMkLst>
        </pc:picChg>
      </pc:sldChg>
    </pc:docChg>
  </pc:docChgLst>
  <pc:docChgLst>
    <pc:chgData name="이성재" userId="ecfef9e4-3ee6-4f49-9535-63153ec3002f" providerId="ADAL" clId="{EC58286D-4D27-4F80-A356-6A3473A91559}"/>
    <pc:docChg chg="undo custSel addSld delSld modSld sldOrd">
      <pc:chgData name="이성재" userId="ecfef9e4-3ee6-4f49-9535-63153ec3002f" providerId="ADAL" clId="{EC58286D-4D27-4F80-A356-6A3473A91559}" dt="2022-03-29T09:09:40.615" v="4208" actId="47"/>
      <pc:docMkLst>
        <pc:docMk/>
      </pc:docMkLst>
      <pc:sldChg chg="delSp add modAnim">
        <pc:chgData name="이성재" userId="ecfef9e4-3ee6-4f49-9535-63153ec3002f" providerId="ADAL" clId="{EC58286D-4D27-4F80-A356-6A3473A91559}" dt="2022-03-29T09:08:57.078" v="4207"/>
        <pc:sldMkLst>
          <pc:docMk/>
          <pc:sldMk cId="545826514" sldId="256"/>
        </pc:sldMkLst>
        <pc:picChg chg="del">
          <ac:chgData name="이성재" userId="ecfef9e4-3ee6-4f49-9535-63153ec3002f" providerId="ADAL" clId="{EC58286D-4D27-4F80-A356-6A3473A91559}" dt="2022-03-29T09:08:57.078" v="4207"/>
          <ac:picMkLst>
            <pc:docMk/>
            <pc:sldMk cId="545826514" sldId="256"/>
            <ac:picMk id="2" creationId="{00000000-0000-0000-0000-000000000000}"/>
          </ac:picMkLst>
        </pc:picChg>
      </pc:sldChg>
      <pc:sldChg chg="delSp add modAnim">
        <pc:chgData name="이성재" userId="ecfef9e4-3ee6-4f49-9535-63153ec3002f" providerId="ADAL" clId="{EC58286D-4D27-4F80-A356-6A3473A91559}" dt="2022-03-29T09:08:57.078" v="4207"/>
        <pc:sldMkLst>
          <pc:docMk/>
          <pc:sldMk cId="3095457809" sldId="337"/>
        </pc:sldMkLst>
        <pc:picChg chg="del">
          <ac:chgData name="이성재" userId="ecfef9e4-3ee6-4f49-9535-63153ec3002f" providerId="ADAL" clId="{EC58286D-4D27-4F80-A356-6A3473A91559}" dt="2022-03-29T09:08:57.078" v="4207"/>
          <ac:picMkLst>
            <pc:docMk/>
            <pc:sldMk cId="3095457809" sldId="337"/>
            <ac:picMk id="4" creationId="{00000000-0000-0000-0000-000000000000}"/>
          </ac:picMkLst>
        </pc:picChg>
      </pc:sldChg>
      <pc:sldChg chg="delSp add modAnim">
        <pc:chgData name="이성재" userId="ecfef9e4-3ee6-4f49-9535-63153ec3002f" providerId="ADAL" clId="{EC58286D-4D27-4F80-A356-6A3473A91559}" dt="2022-03-29T09:08:57.078" v="4207"/>
        <pc:sldMkLst>
          <pc:docMk/>
          <pc:sldMk cId="793242458" sldId="338"/>
        </pc:sldMkLst>
        <pc:picChg chg="del">
          <ac:chgData name="이성재" userId="ecfef9e4-3ee6-4f49-9535-63153ec3002f" providerId="ADAL" clId="{EC58286D-4D27-4F80-A356-6A3473A91559}" dt="2022-03-29T09:08:57.078" v="4207"/>
          <ac:picMkLst>
            <pc:docMk/>
            <pc:sldMk cId="793242458" sldId="338"/>
            <ac:picMk id="2" creationId="{00000000-0000-0000-0000-000000000000}"/>
          </ac:picMkLst>
        </pc:picChg>
      </pc:sldChg>
      <pc:sldChg chg="delSp add modAnim">
        <pc:chgData name="이성재" userId="ecfef9e4-3ee6-4f49-9535-63153ec3002f" providerId="ADAL" clId="{EC58286D-4D27-4F80-A356-6A3473A91559}" dt="2022-03-29T09:08:57.078" v="4207"/>
        <pc:sldMkLst>
          <pc:docMk/>
          <pc:sldMk cId="3794554204" sldId="339"/>
        </pc:sldMkLst>
        <pc:picChg chg="del">
          <ac:chgData name="이성재" userId="ecfef9e4-3ee6-4f49-9535-63153ec3002f" providerId="ADAL" clId="{EC58286D-4D27-4F80-A356-6A3473A91559}" dt="2022-03-29T09:08:57.078" v="4207"/>
          <ac:picMkLst>
            <pc:docMk/>
            <pc:sldMk cId="3794554204" sldId="339"/>
            <ac:picMk id="2" creationId="{00000000-0000-0000-0000-000000000000}"/>
          </ac:picMkLst>
        </pc:picChg>
      </pc:sldChg>
      <pc:sldChg chg="delSp add modAnim">
        <pc:chgData name="이성재" userId="ecfef9e4-3ee6-4f49-9535-63153ec3002f" providerId="ADAL" clId="{EC58286D-4D27-4F80-A356-6A3473A91559}" dt="2022-03-29T09:08:57.078" v="4207"/>
        <pc:sldMkLst>
          <pc:docMk/>
          <pc:sldMk cId="2206898420" sldId="340"/>
        </pc:sldMkLst>
        <pc:picChg chg="del">
          <ac:chgData name="이성재" userId="ecfef9e4-3ee6-4f49-9535-63153ec3002f" providerId="ADAL" clId="{EC58286D-4D27-4F80-A356-6A3473A91559}" dt="2022-03-29T09:08:57.078" v="4207"/>
          <ac:picMkLst>
            <pc:docMk/>
            <pc:sldMk cId="2206898420" sldId="340"/>
            <ac:picMk id="6" creationId="{00000000-0000-0000-0000-000000000000}"/>
          </ac:picMkLst>
        </pc:picChg>
      </pc:sldChg>
      <pc:sldChg chg="delSp add modAnim">
        <pc:chgData name="이성재" userId="ecfef9e4-3ee6-4f49-9535-63153ec3002f" providerId="ADAL" clId="{EC58286D-4D27-4F80-A356-6A3473A91559}" dt="2022-03-29T09:08:57.078" v="4207"/>
        <pc:sldMkLst>
          <pc:docMk/>
          <pc:sldMk cId="1223827035" sldId="341"/>
        </pc:sldMkLst>
        <pc:picChg chg="del">
          <ac:chgData name="이성재" userId="ecfef9e4-3ee6-4f49-9535-63153ec3002f" providerId="ADAL" clId="{EC58286D-4D27-4F80-A356-6A3473A91559}" dt="2022-03-29T09:08:57.078" v="4207"/>
          <ac:picMkLst>
            <pc:docMk/>
            <pc:sldMk cId="1223827035" sldId="341"/>
            <ac:picMk id="2" creationId="{00000000-0000-0000-0000-000000000000}"/>
          </ac:picMkLst>
        </pc:picChg>
      </pc:sldChg>
      <pc:sldChg chg="delSp add modAnim">
        <pc:chgData name="이성재" userId="ecfef9e4-3ee6-4f49-9535-63153ec3002f" providerId="ADAL" clId="{EC58286D-4D27-4F80-A356-6A3473A91559}" dt="2022-03-29T09:08:57.078" v="4207"/>
        <pc:sldMkLst>
          <pc:docMk/>
          <pc:sldMk cId="2477821858" sldId="342"/>
        </pc:sldMkLst>
        <pc:picChg chg="del">
          <ac:chgData name="이성재" userId="ecfef9e4-3ee6-4f49-9535-63153ec3002f" providerId="ADAL" clId="{EC58286D-4D27-4F80-A356-6A3473A91559}" dt="2022-03-29T09:08:57.078" v="4207"/>
          <ac:picMkLst>
            <pc:docMk/>
            <pc:sldMk cId="2477821858" sldId="342"/>
            <ac:picMk id="2" creationId="{00000000-0000-0000-0000-000000000000}"/>
          </ac:picMkLst>
        </pc:picChg>
      </pc:sldChg>
      <pc:sldChg chg="delSp add del modAnim">
        <pc:chgData name="이성재" userId="ecfef9e4-3ee6-4f49-9535-63153ec3002f" providerId="ADAL" clId="{EC58286D-4D27-4F80-A356-6A3473A91559}" dt="2022-03-29T09:09:40.615" v="4208" actId="47"/>
        <pc:sldMkLst>
          <pc:docMk/>
          <pc:sldMk cId="3891100957" sldId="343"/>
        </pc:sldMkLst>
        <pc:picChg chg="del">
          <ac:chgData name="이성재" userId="ecfef9e4-3ee6-4f49-9535-63153ec3002f" providerId="ADAL" clId="{EC58286D-4D27-4F80-A356-6A3473A91559}" dt="2022-03-29T09:08:57.078" v="4207"/>
          <ac:picMkLst>
            <pc:docMk/>
            <pc:sldMk cId="3891100957" sldId="343"/>
            <ac:picMk id="4" creationId="{00000000-0000-0000-0000-000000000000}"/>
          </ac:picMkLst>
        </pc:picChg>
      </pc:sldChg>
      <pc:sldChg chg="delSp add modAnim">
        <pc:chgData name="이성재" userId="ecfef9e4-3ee6-4f49-9535-63153ec3002f" providerId="ADAL" clId="{EC58286D-4D27-4F80-A356-6A3473A91559}" dt="2022-03-29T09:08:57.078" v="4207"/>
        <pc:sldMkLst>
          <pc:docMk/>
          <pc:sldMk cId="1814234480" sldId="344"/>
        </pc:sldMkLst>
        <pc:picChg chg="del">
          <ac:chgData name="이성재" userId="ecfef9e4-3ee6-4f49-9535-63153ec3002f" providerId="ADAL" clId="{EC58286D-4D27-4F80-A356-6A3473A91559}" dt="2022-03-29T09:08:57.078" v="4207"/>
          <ac:picMkLst>
            <pc:docMk/>
            <pc:sldMk cId="1814234480" sldId="344"/>
            <ac:picMk id="2" creationId="{00000000-0000-0000-0000-000000000000}"/>
          </ac:picMkLst>
        </pc:picChg>
      </pc:sldChg>
      <pc:sldChg chg="delSp add modAnim">
        <pc:chgData name="이성재" userId="ecfef9e4-3ee6-4f49-9535-63153ec3002f" providerId="ADAL" clId="{EC58286D-4D27-4F80-A356-6A3473A91559}" dt="2022-03-29T09:08:57.078" v="4207"/>
        <pc:sldMkLst>
          <pc:docMk/>
          <pc:sldMk cId="2406379196" sldId="345"/>
        </pc:sldMkLst>
        <pc:picChg chg="del">
          <ac:chgData name="이성재" userId="ecfef9e4-3ee6-4f49-9535-63153ec3002f" providerId="ADAL" clId="{EC58286D-4D27-4F80-A356-6A3473A91559}" dt="2022-03-29T09:08:57.078" v="4207"/>
          <ac:picMkLst>
            <pc:docMk/>
            <pc:sldMk cId="2406379196" sldId="345"/>
            <ac:picMk id="4" creationId="{00000000-0000-0000-0000-000000000000}"/>
          </ac:picMkLst>
        </pc:picChg>
      </pc:sldChg>
      <pc:sldChg chg="delSp add modAnim">
        <pc:chgData name="이성재" userId="ecfef9e4-3ee6-4f49-9535-63153ec3002f" providerId="ADAL" clId="{EC58286D-4D27-4F80-A356-6A3473A91559}" dt="2022-03-29T09:08:57.078" v="4207"/>
        <pc:sldMkLst>
          <pc:docMk/>
          <pc:sldMk cId="348943928" sldId="346"/>
        </pc:sldMkLst>
        <pc:picChg chg="del">
          <ac:chgData name="이성재" userId="ecfef9e4-3ee6-4f49-9535-63153ec3002f" providerId="ADAL" clId="{EC58286D-4D27-4F80-A356-6A3473A91559}" dt="2022-03-29T09:08:57.078" v="4207"/>
          <ac:picMkLst>
            <pc:docMk/>
            <pc:sldMk cId="348943928" sldId="346"/>
            <ac:picMk id="2" creationId="{00000000-0000-0000-0000-000000000000}"/>
          </ac:picMkLst>
        </pc:picChg>
      </pc:sldChg>
      <pc:sldChg chg="del">
        <pc:chgData name="이성재" userId="ecfef9e4-3ee6-4f49-9535-63153ec3002f" providerId="ADAL" clId="{EC58286D-4D27-4F80-A356-6A3473A91559}" dt="2022-03-29T08:39:25.912" v="0" actId="2696"/>
        <pc:sldMkLst>
          <pc:docMk/>
          <pc:sldMk cId="3763023225" sldId="346"/>
        </pc:sldMkLst>
      </pc:sldChg>
      <pc:sldChg chg="del">
        <pc:chgData name="이성재" userId="ecfef9e4-3ee6-4f49-9535-63153ec3002f" providerId="ADAL" clId="{EC58286D-4D27-4F80-A356-6A3473A91559}" dt="2022-03-29T08:39:25.912" v="0" actId="2696"/>
        <pc:sldMkLst>
          <pc:docMk/>
          <pc:sldMk cId="463029449" sldId="347"/>
        </pc:sldMkLst>
      </pc:sldChg>
      <pc:sldChg chg="delSp add modAnim">
        <pc:chgData name="이성재" userId="ecfef9e4-3ee6-4f49-9535-63153ec3002f" providerId="ADAL" clId="{EC58286D-4D27-4F80-A356-6A3473A91559}" dt="2022-03-29T09:08:57.078" v="4207"/>
        <pc:sldMkLst>
          <pc:docMk/>
          <pc:sldMk cId="492451115" sldId="347"/>
        </pc:sldMkLst>
        <pc:picChg chg="del">
          <ac:chgData name="이성재" userId="ecfef9e4-3ee6-4f49-9535-63153ec3002f" providerId="ADAL" clId="{EC58286D-4D27-4F80-A356-6A3473A91559}" dt="2022-03-29T09:08:57.078" v="4207"/>
          <ac:picMkLst>
            <pc:docMk/>
            <pc:sldMk cId="492451115" sldId="347"/>
            <ac:picMk id="2" creationId="{00000000-0000-0000-0000-000000000000}"/>
          </ac:picMkLst>
        </pc:picChg>
      </pc:sldChg>
      <pc:sldChg chg="delSp add modAnim">
        <pc:chgData name="이성재" userId="ecfef9e4-3ee6-4f49-9535-63153ec3002f" providerId="ADAL" clId="{EC58286D-4D27-4F80-A356-6A3473A91559}" dt="2022-03-29T09:08:57.078" v="4207"/>
        <pc:sldMkLst>
          <pc:docMk/>
          <pc:sldMk cId="1454843448" sldId="348"/>
        </pc:sldMkLst>
        <pc:picChg chg="del">
          <ac:chgData name="이성재" userId="ecfef9e4-3ee6-4f49-9535-63153ec3002f" providerId="ADAL" clId="{EC58286D-4D27-4F80-A356-6A3473A91559}" dt="2022-03-29T09:08:57.078" v="4207"/>
          <ac:picMkLst>
            <pc:docMk/>
            <pc:sldMk cId="1454843448" sldId="348"/>
            <ac:picMk id="2" creationId="{00000000-0000-0000-0000-000000000000}"/>
          </ac:picMkLst>
        </pc:picChg>
      </pc:sldChg>
      <pc:sldChg chg="del">
        <pc:chgData name="이성재" userId="ecfef9e4-3ee6-4f49-9535-63153ec3002f" providerId="ADAL" clId="{EC58286D-4D27-4F80-A356-6A3473A91559}" dt="2022-03-29T08:39:25.912" v="0" actId="2696"/>
        <pc:sldMkLst>
          <pc:docMk/>
          <pc:sldMk cId="1541493042" sldId="348"/>
        </pc:sldMkLst>
      </pc:sldChg>
      <pc:sldChg chg="delSp add modAnim">
        <pc:chgData name="이성재" userId="ecfef9e4-3ee6-4f49-9535-63153ec3002f" providerId="ADAL" clId="{EC58286D-4D27-4F80-A356-6A3473A91559}" dt="2022-03-29T09:08:57.078" v="4207"/>
        <pc:sldMkLst>
          <pc:docMk/>
          <pc:sldMk cId="165790316" sldId="349"/>
        </pc:sldMkLst>
        <pc:picChg chg="del">
          <ac:chgData name="이성재" userId="ecfef9e4-3ee6-4f49-9535-63153ec3002f" providerId="ADAL" clId="{EC58286D-4D27-4F80-A356-6A3473A91559}" dt="2022-03-29T09:08:57.078" v="4207"/>
          <ac:picMkLst>
            <pc:docMk/>
            <pc:sldMk cId="165790316" sldId="349"/>
            <ac:picMk id="2" creationId="{00000000-0000-0000-0000-000000000000}"/>
          </ac:picMkLst>
        </pc:picChg>
      </pc:sldChg>
      <pc:sldChg chg="del">
        <pc:chgData name="이성재" userId="ecfef9e4-3ee6-4f49-9535-63153ec3002f" providerId="ADAL" clId="{EC58286D-4D27-4F80-A356-6A3473A91559}" dt="2022-03-29T08:39:25.912" v="0" actId="2696"/>
        <pc:sldMkLst>
          <pc:docMk/>
          <pc:sldMk cId="983647655" sldId="349"/>
        </pc:sldMkLst>
      </pc:sldChg>
      <pc:sldChg chg="del">
        <pc:chgData name="이성재" userId="ecfef9e4-3ee6-4f49-9535-63153ec3002f" providerId="ADAL" clId="{EC58286D-4D27-4F80-A356-6A3473A91559}" dt="2022-03-29T08:39:25.912" v="0" actId="2696"/>
        <pc:sldMkLst>
          <pc:docMk/>
          <pc:sldMk cId="1965353444" sldId="350"/>
        </pc:sldMkLst>
      </pc:sldChg>
      <pc:sldChg chg="delSp add modAnim">
        <pc:chgData name="이성재" userId="ecfef9e4-3ee6-4f49-9535-63153ec3002f" providerId="ADAL" clId="{EC58286D-4D27-4F80-A356-6A3473A91559}" dt="2022-03-29T09:08:57.078" v="4207"/>
        <pc:sldMkLst>
          <pc:docMk/>
          <pc:sldMk cId="3897556443" sldId="350"/>
        </pc:sldMkLst>
        <pc:picChg chg="del">
          <ac:chgData name="이성재" userId="ecfef9e4-3ee6-4f49-9535-63153ec3002f" providerId="ADAL" clId="{EC58286D-4D27-4F80-A356-6A3473A91559}" dt="2022-03-29T09:08:57.078" v="4207"/>
          <ac:picMkLst>
            <pc:docMk/>
            <pc:sldMk cId="3897556443" sldId="350"/>
            <ac:picMk id="6" creationId="{00000000-0000-0000-0000-000000000000}"/>
          </ac:picMkLst>
        </pc:picChg>
      </pc:sldChg>
      <pc:sldChg chg="del">
        <pc:chgData name="이성재" userId="ecfef9e4-3ee6-4f49-9535-63153ec3002f" providerId="ADAL" clId="{EC58286D-4D27-4F80-A356-6A3473A91559}" dt="2022-03-29T08:39:25.912" v="0" actId="2696"/>
        <pc:sldMkLst>
          <pc:docMk/>
          <pc:sldMk cId="144951074" sldId="351"/>
        </pc:sldMkLst>
      </pc:sldChg>
      <pc:sldChg chg="delSp add modAnim">
        <pc:chgData name="이성재" userId="ecfef9e4-3ee6-4f49-9535-63153ec3002f" providerId="ADAL" clId="{EC58286D-4D27-4F80-A356-6A3473A91559}" dt="2022-03-29T09:08:57.078" v="4207"/>
        <pc:sldMkLst>
          <pc:docMk/>
          <pc:sldMk cId="1938870420" sldId="351"/>
        </pc:sldMkLst>
        <pc:picChg chg="del">
          <ac:chgData name="이성재" userId="ecfef9e4-3ee6-4f49-9535-63153ec3002f" providerId="ADAL" clId="{EC58286D-4D27-4F80-A356-6A3473A91559}" dt="2022-03-29T09:08:57.078" v="4207"/>
          <ac:picMkLst>
            <pc:docMk/>
            <pc:sldMk cId="1938870420" sldId="351"/>
            <ac:picMk id="6" creationId="{00000000-0000-0000-0000-000000000000}"/>
          </ac:picMkLst>
        </pc:picChg>
      </pc:sldChg>
      <pc:sldChg chg="del">
        <pc:chgData name="이성재" userId="ecfef9e4-3ee6-4f49-9535-63153ec3002f" providerId="ADAL" clId="{EC58286D-4D27-4F80-A356-6A3473A91559}" dt="2022-03-29T08:39:25.912" v="0" actId="2696"/>
        <pc:sldMkLst>
          <pc:docMk/>
          <pc:sldMk cId="3541340782" sldId="352"/>
        </pc:sldMkLst>
      </pc:sldChg>
      <pc:sldChg chg="del">
        <pc:chgData name="이성재" userId="ecfef9e4-3ee6-4f49-9535-63153ec3002f" providerId="ADAL" clId="{EC58286D-4D27-4F80-A356-6A3473A91559}" dt="2022-03-29T08:39:25.912" v="0" actId="2696"/>
        <pc:sldMkLst>
          <pc:docMk/>
          <pc:sldMk cId="4065774111" sldId="354"/>
        </pc:sldMkLst>
      </pc:sldChg>
      <pc:sldChg chg="del">
        <pc:chgData name="이성재" userId="ecfef9e4-3ee6-4f49-9535-63153ec3002f" providerId="ADAL" clId="{EC58286D-4D27-4F80-A356-6A3473A91559}" dt="2022-03-29T08:39:25.912" v="0" actId="2696"/>
        <pc:sldMkLst>
          <pc:docMk/>
          <pc:sldMk cId="3674069351" sldId="355"/>
        </pc:sldMkLst>
      </pc:sldChg>
      <pc:sldChg chg="del">
        <pc:chgData name="이성재" userId="ecfef9e4-3ee6-4f49-9535-63153ec3002f" providerId="ADAL" clId="{EC58286D-4D27-4F80-A356-6A3473A91559}" dt="2022-03-29T08:39:25.912" v="0" actId="2696"/>
        <pc:sldMkLst>
          <pc:docMk/>
          <pc:sldMk cId="3699575575" sldId="356"/>
        </pc:sldMkLst>
      </pc:sldChg>
      <pc:sldChg chg="del">
        <pc:chgData name="이성재" userId="ecfef9e4-3ee6-4f49-9535-63153ec3002f" providerId="ADAL" clId="{EC58286D-4D27-4F80-A356-6A3473A91559}" dt="2022-03-29T08:39:25.912" v="0" actId="2696"/>
        <pc:sldMkLst>
          <pc:docMk/>
          <pc:sldMk cId="3111427359" sldId="357"/>
        </pc:sldMkLst>
      </pc:sldChg>
      <pc:sldChg chg="modNotesTx">
        <pc:chgData name="이성재" userId="ecfef9e4-3ee6-4f49-9535-63153ec3002f" providerId="ADAL" clId="{EC58286D-4D27-4F80-A356-6A3473A91559}" dt="2022-03-29T08:44:22.368" v="1445" actId="20577"/>
        <pc:sldMkLst>
          <pc:docMk/>
          <pc:sldMk cId="2504588573" sldId="358"/>
        </pc:sldMkLst>
      </pc:sldChg>
      <pc:sldChg chg="modNotesTx">
        <pc:chgData name="이성재" userId="ecfef9e4-3ee6-4f49-9535-63153ec3002f" providerId="ADAL" clId="{EC58286D-4D27-4F80-A356-6A3473A91559}" dt="2022-03-29T08:47:01.114" v="2027" actId="20577"/>
        <pc:sldMkLst>
          <pc:docMk/>
          <pc:sldMk cId="1821194671" sldId="359"/>
        </pc:sldMkLst>
      </pc:sldChg>
      <pc:sldChg chg="del">
        <pc:chgData name="이성재" userId="ecfef9e4-3ee6-4f49-9535-63153ec3002f" providerId="ADAL" clId="{EC58286D-4D27-4F80-A356-6A3473A91559}" dt="2022-03-29T08:39:25.912" v="0" actId="2696"/>
        <pc:sldMkLst>
          <pc:docMk/>
          <pc:sldMk cId="873956812" sldId="360"/>
        </pc:sldMkLst>
      </pc:sldChg>
      <pc:sldChg chg="addSp delSp modSp mod modNotesTx">
        <pc:chgData name="이성재" userId="ecfef9e4-3ee6-4f49-9535-63153ec3002f" providerId="ADAL" clId="{EC58286D-4D27-4F80-A356-6A3473A91559}" dt="2022-03-29T08:57:48.736" v="3731" actId="20577"/>
        <pc:sldMkLst>
          <pc:docMk/>
          <pc:sldMk cId="2686596174" sldId="361"/>
        </pc:sldMkLst>
        <pc:spChg chg="add mod">
          <ac:chgData name="이성재" userId="ecfef9e4-3ee6-4f49-9535-63153ec3002f" providerId="ADAL" clId="{EC58286D-4D27-4F80-A356-6A3473A91559}" dt="2022-03-29T08:49:31.291" v="2204" actId="14100"/>
          <ac:spMkLst>
            <pc:docMk/>
            <pc:sldMk cId="2686596174" sldId="361"/>
            <ac:spMk id="2" creationId="{F01E0D4C-12A5-4892-A00B-AEA58922BEAC}"/>
          </ac:spMkLst>
        </pc:spChg>
        <pc:spChg chg="mod">
          <ac:chgData name="이성재" userId="ecfef9e4-3ee6-4f49-9535-63153ec3002f" providerId="ADAL" clId="{EC58286D-4D27-4F80-A356-6A3473A91559}" dt="2022-03-29T08:48:13.811" v="2134" actId="313"/>
          <ac:spMkLst>
            <pc:docMk/>
            <pc:sldMk cId="2686596174" sldId="361"/>
            <ac:spMk id="5" creationId="{B9BD9252-CE10-4B78-9527-6AA884A36487}"/>
          </ac:spMkLst>
        </pc:spChg>
        <pc:spChg chg="mod">
          <ac:chgData name="이성재" userId="ecfef9e4-3ee6-4f49-9535-63153ec3002f" providerId="ADAL" clId="{EC58286D-4D27-4F80-A356-6A3473A91559}" dt="2022-03-29T08:47:28.993" v="2036" actId="20577"/>
          <ac:spMkLst>
            <pc:docMk/>
            <pc:sldMk cId="2686596174" sldId="361"/>
            <ac:spMk id="24" creationId="{00000000-0000-0000-0000-000000000000}"/>
          </ac:spMkLst>
        </pc:spChg>
        <pc:spChg chg="mod">
          <ac:chgData name="이성재" userId="ecfef9e4-3ee6-4f49-9535-63153ec3002f" providerId="ADAL" clId="{EC58286D-4D27-4F80-A356-6A3473A91559}" dt="2022-03-29T08:47:31.884" v="2038" actId="20577"/>
          <ac:spMkLst>
            <pc:docMk/>
            <pc:sldMk cId="2686596174" sldId="361"/>
            <ac:spMk id="31" creationId="{00000000-0000-0000-0000-000000000000}"/>
          </ac:spMkLst>
        </pc:spChg>
        <pc:spChg chg="mod">
          <ac:chgData name="이성재" userId="ecfef9e4-3ee6-4f49-9535-63153ec3002f" providerId="ADAL" clId="{EC58286D-4D27-4F80-A356-6A3473A91559}" dt="2022-03-29T08:47:38.324" v="2047" actId="20577"/>
          <ac:spMkLst>
            <pc:docMk/>
            <pc:sldMk cId="2686596174" sldId="361"/>
            <ac:spMk id="38" creationId="{00000000-0000-0000-0000-000000000000}"/>
          </ac:spMkLst>
        </pc:spChg>
        <pc:spChg chg="add mod">
          <ac:chgData name="이성재" userId="ecfef9e4-3ee6-4f49-9535-63153ec3002f" providerId="ADAL" clId="{EC58286D-4D27-4F80-A356-6A3473A91559}" dt="2022-03-29T08:49:22.607" v="2200" actId="1076"/>
          <ac:spMkLst>
            <pc:docMk/>
            <pc:sldMk cId="2686596174" sldId="361"/>
            <ac:spMk id="42" creationId="{87E309BD-1CE1-4B04-8669-DD8706F38065}"/>
          </ac:spMkLst>
        </pc:spChg>
        <pc:spChg chg="del">
          <ac:chgData name="이성재" userId="ecfef9e4-3ee6-4f49-9535-63153ec3002f" providerId="ADAL" clId="{EC58286D-4D27-4F80-A356-6A3473A91559}" dt="2022-03-29T08:47:41.355" v="2048" actId="478"/>
          <ac:spMkLst>
            <pc:docMk/>
            <pc:sldMk cId="2686596174" sldId="361"/>
            <ac:spMk id="44" creationId="{D7DA46D9-6E75-4CB6-A74A-8963D92F4A4C}"/>
          </ac:spMkLst>
        </pc:spChg>
        <pc:spChg chg="add mod">
          <ac:chgData name="이성재" userId="ecfef9e4-3ee6-4f49-9535-63153ec3002f" providerId="ADAL" clId="{EC58286D-4D27-4F80-A356-6A3473A91559}" dt="2022-03-29T08:50:04.825" v="2218" actId="208"/>
          <ac:spMkLst>
            <pc:docMk/>
            <pc:sldMk cId="2686596174" sldId="361"/>
            <ac:spMk id="45" creationId="{F58C43D9-DB13-4E93-A2F3-79E96F338951}"/>
          </ac:spMkLst>
        </pc:spChg>
        <pc:spChg chg="add mod">
          <ac:chgData name="이성재" userId="ecfef9e4-3ee6-4f49-9535-63153ec3002f" providerId="ADAL" clId="{EC58286D-4D27-4F80-A356-6A3473A91559}" dt="2022-03-29T08:50:15.930" v="2220" actId="207"/>
          <ac:spMkLst>
            <pc:docMk/>
            <pc:sldMk cId="2686596174" sldId="361"/>
            <ac:spMk id="47" creationId="{2427C405-78B6-4EA6-A706-7178298A9F76}"/>
          </ac:spMkLst>
        </pc:spChg>
        <pc:cxnChg chg="add mod">
          <ac:chgData name="이성재" userId="ecfef9e4-3ee6-4f49-9535-63153ec3002f" providerId="ADAL" clId="{EC58286D-4D27-4F80-A356-6A3473A91559}" dt="2022-03-29T08:49:08.413" v="2187" actId="208"/>
          <ac:cxnSpMkLst>
            <pc:docMk/>
            <pc:sldMk cId="2686596174" sldId="361"/>
            <ac:cxnSpMk id="7" creationId="{24EA4FDC-33FF-4156-A548-B74C4FBE2F84}"/>
          </ac:cxnSpMkLst>
        </pc:cxnChg>
        <pc:cxnChg chg="add mod">
          <ac:chgData name="이성재" userId="ecfef9e4-3ee6-4f49-9535-63153ec3002f" providerId="ADAL" clId="{EC58286D-4D27-4F80-A356-6A3473A91559}" dt="2022-03-29T08:50:04.825" v="2218" actId="208"/>
          <ac:cxnSpMkLst>
            <pc:docMk/>
            <pc:sldMk cId="2686596174" sldId="361"/>
            <ac:cxnSpMk id="46" creationId="{99F1B869-2E81-4004-8775-6A5E6F623A70}"/>
          </ac:cxnSpMkLst>
        </pc:cxnChg>
      </pc:sldChg>
      <pc:sldChg chg="modSp mod modNotesTx">
        <pc:chgData name="이성재" userId="ecfef9e4-3ee6-4f49-9535-63153ec3002f" providerId="ADAL" clId="{EC58286D-4D27-4F80-A356-6A3473A91559}" dt="2022-03-29T08:59:54.232" v="4159" actId="20577"/>
        <pc:sldMkLst>
          <pc:docMk/>
          <pc:sldMk cId="1381759326" sldId="362"/>
        </pc:sldMkLst>
        <pc:spChg chg="mod">
          <ac:chgData name="이성재" userId="ecfef9e4-3ee6-4f49-9535-63153ec3002f" providerId="ADAL" clId="{EC58286D-4D27-4F80-A356-6A3473A91559}" dt="2022-03-29T08:58:27.245" v="3777" actId="20577"/>
          <ac:spMkLst>
            <pc:docMk/>
            <pc:sldMk cId="1381759326" sldId="362"/>
            <ac:spMk id="24" creationId="{00000000-0000-0000-0000-000000000000}"/>
          </ac:spMkLst>
        </pc:spChg>
        <pc:spChg chg="mod">
          <ac:chgData name="이성재" userId="ecfef9e4-3ee6-4f49-9535-63153ec3002f" providerId="ADAL" clId="{EC58286D-4D27-4F80-A356-6A3473A91559}" dt="2022-03-29T08:58:13.210" v="3757" actId="20577"/>
          <ac:spMkLst>
            <pc:docMk/>
            <pc:sldMk cId="1381759326" sldId="362"/>
            <ac:spMk id="31" creationId="{00000000-0000-0000-0000-000000000000}"/>
          </ac:spMkLst>
        </pc:spChg>
        <pc:spChg chg="mod">
          <ac:chgData name="이성재" userId="ecfef9e4-3ee6-4f49-9535-63153ec3002f" providerId="ADAL" clId="{EC58286D-4D27-4F80-A356-6A3473A91559}" dt="2022-03-29T08:58:19.347" v="3769" actId="20577"/>
          <ac:spMkLst>
            <pc:docMk/>
            <pc:sldMk cId="1381759326" sldId="362"/>
            <ac:spMk id="41" creationId="{00000000-0000-0000-0000-000000000000}"/>
          </ac:spMkLst>
        </pc:spChg>
        <pc:spChg chg="mod">
          <ac:chgData name="이성재" userId="ecfef9e4-3ee6-4f49-9535-63153ec3002f" providerId="ADAL" clId="{EC58286D-4D27-4F80-A356-6A3473A91559}" dt="2022-03-29T08:58:24.334" v="3773" actId="20577"/>
          <ac:spMkLst>
            <pc:docMk/>
            <pc:sldMk cId="1381759326" sldId="362"/>
            <ac:spMk id="46" creationId="{00000000-0000-0000-0000-000000000000}"/>
          </ac:spMkLst>
        </pc:spChg>
        <pc:spChg chg="mod">
          <ac:chgData name="이성재" userId="ecfef9e4-3ee6-4f49-9535-63153ec3002f" providerId="ADAL" clId="{EC58286D-4D27-4F80-A356-6A3473A91559}" dt="2022-03-29T08:58:10.164" v="3752" actId="20577"/>
          <ac:spMkLst>
            <pc:docMk/>
            <pc:sldMk cId="1381759326" sldId="362"/>
            <ac:spMk id="51" creationId="{00000000-0000-0000-0000-000000000000}"/>
          </ac:spMkLst>
        </pc:spChg>
        <pc:spChg chg="mod">
          <ac:chgData name="이성재" userId="ecfef9e4-3ee6-4f49-9535-63153ec3002f" providerId="ADAL" clId="{EC58286D-4D27-4F80-A356-6A3473A91559}" dt="2022-03-29T08:58:16.333" v="3763" actId="20577"/>
          <ac:spMkLst>
            <pc:docMk/>
            <pc:sldMk cId="1381759326" sldId="362"/>
            <ac:spMk id="54" creationId="{00000000-0000-0000-0000-000000000000}"/>
          </ac:spMkLst>
        </pc:spChg>
      </pc:sldChg>
      <pc:sldChg chg="modSp mod modNotesTx">
        <pc:chgData name="이성재" userId="ecfef9e4-3ee6-4f49-9535-63153ec3002f" providerId="ADAL" clId="{EC58286D-4D27-4F80-A356-6A3473A91559}" dt="2022-03-29T09:08:04.786" v="4206" actId="20577"/>
        <pc:sldMkLst>
          <pc:docMk/>
          <pc:sldMk cId="2117543988" sldId="363"/>
        </pc:sldMkLst>
        <pc:spChg chg="mod">
          <ac:chgData name="이성재" userId="ecfef9e4-3ee6-4f49-9535-63153ec3002f" providerId="ADAL" clId="{EC58286D-4D27-4F80-A356-6A3473A91559}" dt="2022-03-29T09:08:04.786" v="4206" actId="20577"/>
          <ac:spMkLst>
            <pc:docMk/>
            <pc:sldMk cId="2117543988" sldId="363"/>
            <ac:spMk id="4" creationId="{35A6EC4A-6517-458E-8A9F-ED2C4176C8CC}"/>
          </ac:spMkLst>
        </pc:spChg>
      </pc:sldChg>
      <pc:sldChg chg="ord">
        <pc:chgData name="이성재" userId="ecfef9e4-3ee6-4f49-9535-63153ec3002f" providerId="ADAL" clId="{EC58286D-4D27-4F80-A356-6A3473A91559}" dt="2022-03-29T09:04:37.307" v="4170"/>
        <pc:sldMkLst>
          <pc:docMk/>
          <pc:sldMk cId="1895398358" sldId="364"/>
        </pc:sldMkLst>
      </pc:sldChg>
      <pc:sldChg chg="ord modNotesTx">
        <pc:chgData name="이성재" userId="ecfef9e4-3ee6-4f49-9535-63153ec3002f" providerId="ADAL" clId="{EC58286D-4D27-4F80-A356-6A3473A91559}" dt="2022-03-29T09:05:10.758" v="4176"/>
        <pc:sldMkLst>
          <pc:docMk/>
          <pc:sldMk cId="1542062772" sldId="367"/>
        </pc:sldMkLst>
      </pc:sldChg>
      <pc:sldChg chg="del modNotesTx">
        <pc:chgData name="이성재" userId="ecfef9e4-3ee6-4f49-9535-63153ec3002f" providerId="ADAL" clId="{EC58286D-4D27-4F80-A356-6A3473A91559}" dt="2022-03-29T09:05:20.464" v="4177" actId="47"/>
        <pc:sldMkLst>
          <pc:docMk/>
          <pc:sldMk cId="272424608" sldId="374"/>
        </pc:sldMkLst>
      </pc:sldChg>
      <pc:sldChg chg="ord modNotesTx">
        <pc:chgData name="이성재" userId="ecfef9e4-3ee6-4f49-9535-63153ec3002f" providerId="ADAL" clId="{EC58286D-4D27-4F80-A356-6A3473A91559}" dt="2022-03-29T09:04:59.718" v="4174"/>
        <pc:sldMkLst>
          <pc:docMk/>
          <pc:sldMk cId="2955146431" sldId="375"/>
        </pc:sldMkLst>
      </pc:sldChg>
      <pc:sldChg chg="ord modNotesTx">
        <pc:chgData name="이성재" userId="ecfef9e4-3ee6-4f49-9535-63153ec3002f" providerId="ADAL" clId="{EC58286D-4D27-4F80-A356-6A3473A91559}" dt="2022-03-29T09:04:49.266" v="4172"/>
        <pc:sldMkLst>
          <pc:docMk/>
          <pc:sldMk cId="2219781476" sldId="376"/>
        </pc:sldMkLst>
      </pc:sldChg>
      <pc:sldChg chg="del modNotesTx">
        <pc:chgData name="이성재" userId="ecfef9e4-3ee6-4f49-9535-63153ec3002f" providerId="ADAL" clId="{EC58286D-4D27-4F80-A356-6A3473A91559}" dt="2022-03-29T09:03:04.123" v="4168" actId="47"/>
        <pc:sldMkLst>
          <pc:docMk/>
          <pc:sldMk cId="2841337438" sldId="377"/>
        </pc:sldMkLst>
      </pc:sldChg>
      <pc:sldChg chg="modNotesTx">
        <pc:chgData name="이성재" userId="ecfef9e4-3ee6-4f49-9535-63153ec3002f" providerId="ADAL" clId="{EC58286D-4D27-4F80-A356-6A3473A91559}" dt="2022-03-29T09:01:21.758" v="4165" actId="20577"/>
        <pc:sldMkLst>
          <pc:docMk/>
          <pc:sldMk cId="602754357" sldId="378"/>
        </pc:sldMkLst>
      </pc:sldChg>
      <pc:sldChg chg="del">
        <pc:chgData name="이성재" userId="ecfef9e4-3ee6-4f49-9535-63153ec3002f" providerId="ADAL" clId="{EC58286D-4D27-4F80-A356-6A3473A91559}" dt="2022-03-29T09:01:24.687" v="4166" actId="47"/>
        <pc:sldMkLst>
          <pc:docMk/>
          <pc:sldMk cId="644305947" sldId="379"/>
        </pc:sldMkLst>
      </pc:sldChg>
      <pc:sldChg chg="add">
        <pc:chgData name="이성재" userId="ecfef9e4-3ee6-4f49-9535-63153ec3002f" providerId="ADAL" clId="{EC58286D-4D27-4F80-A356-6A3473A91559}" dt="2022-03-29T09:05:42.144" v="4178"/>
        <pc:sldMkLst>
          <pc:docMk/>
          <pc:sldMk cId="724895841" sldId="379"/>
        </pc:sldMkLst>
      </pc:sldChg>
      <pc:sldChg chg="del">
        <pc:chgData name="이성재" userId="ecfef9e4-3ee6-4f49-9535-63153ec3002f" providerId="ADAL" clId="{EC58286D-4D27-4F80-A356-6A3473A91559}" dt="2022-03-29T09:01:24.687" v="4166" actId="47"/>
        <pc:sldMkLst>
          <pc:docMk/>
          <pc:sldMk cId="1779242340" sldId="380"/>
        </pc:sldMkLst>
      </pc:sldChg>
      <pc:sldChg chg="add">
        <pc:chgData name="이성재" userId="ecfef9e4-3ee6-4f49-9535-63153ec3002f" providerId="ADAL" clId="{EC58286D-4D27-4F80-A356-6A3473A91559}" dt="2022-03-29T09:05:42.616" v="4179"/>
        <pc:sldMkLst>
          <pc:docMk/>
          <pc:sldMk cId="3211532789" sldId="380"/>
        </pc:sldMkLst>
      </pc:sldChg>
      <pc:sldChg chg="add">
        <pc:chgData name="이성재" userId="ecfef9e4-3ee6-4f49-9535-63153ec3002f" providerId="ADAL" clId="{EC58286D-4D27-4F80-A356-6A3473A91559}" dt="2022-03-29T09:05:43.033" v="4180"/>
        <pc:sldMkLst>
          <pc:docMk/>
          <pc:sldMk cId="1578104743" sldId="381"/>
        </pc:sldMkLst>
      </pc:sldChg>
      <pc:sldChg chg="del">
        <pc:chgData name="이성재" userId="ecfef9e4-3ee6-4f49-9535-63153ec3002f" providerId="ADAL" clId="{EC58286D-4D27-4F80-A356-6A3473A91559}" dt="2022-03-29T09:01:24.687" v="4166" actId="47"/>
        <pc:sldMkLst>
          <pc:docMk/>
          <pc:sldMk cId="3589982391" sldId="381"/>
        </pc:sldMkLst>
      </pc:sldChg>
      <pc:sldChg chg="add">
        <pc:chgData name="이성재" userId="ecfef9e4-3ee6-4f49-9535-63153ec3002f" providerId="ADAL" clId="{EC58286D-4D27-4F80-A356-6A3473A91559}" dt="2022-03-29T09:05:43.392" v="4181"/>
        <pc:sldMkLst>
          <pc:docMk/>
          <pc:sldMk cId="1066805849" sldId="382"/>
        </pc:sldMkLst>
      </pc:sldChg>
      <pc:sldChg chg="del">
        <pc:chgData name="이성재" userId="ecfef9e4-3ee6-4f49-9535-63153ec3002f" providerId="ADAL" clId="{EC58286D-4D27-4F80-A356-6A3473A91559}" dt="2022-03-29T09:01:24.687" v="4166" actId="47"/>
        <pc:sldMkLst>
          <pc:docMk/>
          <pc:sldMk cId="3350802188" sldId="382"/>
        </pc:sldMkLst>
      </pc:sldChg>
      <pc:sldChg chg="del">
        <pc:chgData name="이성재" userId="ecfef9e4-3ee6-4f49-9535-63153ec3002f" providerId="ADAL" clId="{EC58286D-4D27-4F80-A356-6A3473A91559}" dt="2022-03-29T09:01:24.687" v="4166" actId="47"/>
        <pc:sldMkLst>
          <pc:docMk/>
          <pc:sldMk cId="642637628" sldId="383"/>
        </pc:sldMkLst>
      </pc:sldChg>
      <pc:sldChg chg="add">
        <pc:chgData name="이성재" userId="ecfef9e4-3ee6-4f49-9535-63153ec3002f" providerId="ADAL" clId="{EC58286D-4D27-4F80-A356-6A3473A91559}" dt="2022-03-29T09:05:43.598" v="4182"/>
        <pc:sldMkLst>
          <pc:docMk/>
          <pc:sldMk cId="1020087987" sldId="383"/>
        </pc:sldMkLst>
      </pc:sldChg>
      <pc:sldChg chg="add">
        <pc:chgData name="이성재" userId="ecfef9e4-3ee6-4f49-9535-63153ec3002f" providerId="ADAL" clId="{EC58286D-4D27-4F80-A356-6A3473A91559}" dt="2022-03-29T09:05:43.784" v="4183"/>
        <pc:sldMkLst>
          <pc:docMk/>
          <pc:sldMk cId="1918412647" sldId="384"/>
        </pc:sldMkLst>
      </pc:sldChg>
      <pc:sldChg chg="add">
        <pc:chgData name="이성재" userId="ecfef9e4-3ee6-4f49-9535-63153ec3002f" providerId="ADAL" clId="{EC58286D-4D27-4F80-A356-6A3473A91559}" dt="2022-03-29T09:05:43.966" v="4184"/>
        <pc:sldMkLst>
          <pc:docMk/>
          <pc:sldMk cId="3463848959" sldId="385"/>
        </pc:sldMkLst>
      </pc:sldChg>
      <pc:sldChg chg="add">
        <pc:chgData name="이성재" userId="ecfef9e4-3ee6-4f49-9535-63153ec3002f" providerId="ADAL" clId="{EC58286D-4D27-4F80-A356-6A3473A91559}" dt="2022-03-29T09:05:44.154" v="4185"/>
        <pc:sldMkLst>
          <pc:docMk/>
          <pc:sldMk cId="338192687" sldId="386"/>
        </pc:sldMkLst>
      </pc:sldChg>
      <pc:sldChg chg="add">
        <pc:chgData name="이성재" userId="ecfef9e4-3ee6-4f49-9535-63153ec3002f" providerId="ADAL" clId="{EC58286D-4D27-4F80-A356-6A3473A91559}" dt="2022-03-29T09:05:44.336" v="4186"/>
        <pc:sldMkLst>
          <pc:docMk/>
          <pc:sldMk cId="713122629" sldId="387"/>
        </pc:sldMkLst>
      </pc:sldChg>
      <pc:sldChg chg="add">
        <pc:chgData name="이성재" userId="ecfef9e4-3ee6-4f49-9535-63153ec3002f" providerId="ADAL" clId="{EC58286D-4D27-4F80-A356-6A3473A91559}" dt="2022-03-29T09:05:44.534" v="4187"/>
        <pc:sldMkLst>
          <pc:docMk/>
          <pc:sldMk cId="2197010856" sldId="388"/>
        </pc:sldMkLst>
      </pc:sldChg>
      <pc:sldChg chg="add">
        <pc:chgData name="이성재" userId="ecfef9e4-3ee6-4f49-9535-63153ec3002f" providerId="ADAL" clId="{EC58286D-4D27-4F80-A356-6A3473A91559}" dt="2022-03-29T09:05:44.695" v="4188"/>
        <pc:sldMkLst>
          <pc:docMk/>
          <pc:sldMk cId="2842634977" sldId="389"/>
        </pc:sldMkLst>
      </pc:sldChg>
      <pc:sldChg chg="add">
        <pc:chgData name="이성재" userId="ecfef9e4-3ee6-4f49-9535-63153ec3002f" providerId="ADAL" clId="{EC58286D-4D27-4F80-A356-6A3473A91559}" dt="2022-03-29T09:05:44.892" v="4189"/>
        <pc:sldMkLst>
          <pc:docMk/>
          <pc:sldMk cId="3018299548" sldId="390"/>
        </pc:sldMkLst>
      </pc:sldChg>
      <pc:sldChg chg="add">
        <pc:chgData name="이성재" userId="ecfef9e4-3ee6-4f49-9535-63153ec3002f" providerId="ADAL" clId="{EC58286D-4D27-4F80-A356-6A3473A91559}" dt="2022-03-29T09:05:45.031" v="4190"/>
        <pc:sldMkLst>
          <pc:docMk/>
          <pc:sldMk cId="1655627656" sldId="391"/>
        </pc:sldMkLst>
      </pc:sldChg>
    </pc:docChg>
  </pc:docChgLst>
  <pc:docChgLst>
    <pc:chgData name="이성재" userId="ecfef9e4-3ee6-4f49-9535-63153ec3002f" providerId="ADAL" clId="{FB995570-9415-4433-A6DE-CD96AB50386F}"/>
    <pc:docChg chg="undo custSel addSld delSld modSld sldOrd">
      <pc:chgData name="이성재" userId="ecfef9e4-3ee6-4f49-9535-63153ec3002f" providerId="ADAL" clId="{FB995570-9415-4433-A6DE-CD96AB50386F}" dt="2022-03-29T14:24:23.045" v="21403" actId="20577"/>
      <pc:docMkLst>
        <pc:docMk/>
      </pc:docMkLst>
      <pc:sldChg chg="modNotesTx">
        <pc:chgData name="이성재" userId="ecfef9e4-3ee6-4f49-9535-63153ec3002f" providerId="ADAL" clId="{FB995570-9415-4433-A6DE-CD96AB50386F}" dt="2022-03-29T09:48:42.882" v="436" actId="20577"/>
        <pc:sldMkLst>
          <pc:docMk/>
          <pc:sldMk cId="545826514" sldId="256"/>
        </pc:sldMkLst>
      </pc:sldChg>
      <pc:sldChg chg="addSp modSp mod ord modNotesTx">
        <pc:chgData name="이성재" userId="ecfef9e4-3ee6-4f49-9535-63153ec3002f" providerId="ADAL" clId="{FB995570-9415-4433-A6DE-CD96AB50386F}" dt="2022-03-29T09:57:09.560" v="2079" actId="20577"/>
        <pc:sldMkLst>
          <pc:docMk/>
          <pc:sldMk cId="3095457809" sldId="337"/>
        </pc:sldMkLst>
        <pc:picChg chg="add mod">
          <ac:chgData name="이성재" userId="ecfef9e4-3ee6-4f49-9535-63153ec3002f" providerId="ADAL" clId="{FB995570-9415-4433-A6DE-CD96AB50386F}" dt="2022-03-29T09:54:22.182" v="1612" actId="1076"/>
          <ac:picMkLst>
            <pc:docMk/>
            <pc:sldMk cId="3095457809" sldId="337"/>
            <ac:picMk id="6" creationId="{FD1D2601-BCD8-4A2B-BBE0-40CDE8B32D4A}"/>
          </ac:picMkLst>
        </pc:picChg>
        <pc:picChg chg="add mod">
          <ac:chgData name="이성재" userId="ecfef9e4-3ee6-4f49-9535-63153ec3002f" providerId="ADAL" clId="{FB995570-9415-4433-A6DE-CD96AB50386F}" dt="2022-03-29T09:54:31.686" v="1614" actId="1076"/>
          <ac:picMkLst>
            <pc:docMk/>
            <pc:sldMk cId="3095457809" sldId="337"/>
            <ac:picMk id="8" creationId="{7F5E14E6-1F01-4425-8519-B0589935C1F7}"/>
          </ac:picMkLst>
        </pc:picChg>
        <pc:picChg chg="add mod">
          <ac:chgData name="이성재" userId="ecfef9e4-3ee6-4f49-9535-63153ec3002f" providerId="ADAL" clId="{FB995570-9415-4433-A6DE-CD96AB50386F}" dt="2022-03-29T09:54:42.735" v="1616" actId="1076"/>
          <ac:picMkLst>
            <pc:docMk/>
            <pc:sldMk cId="3095457809" sldId="337"/>
            <ac:picMk id="10" creationId="{EEB76CC1-9519-4EEC-B66D-FEB92FA495B6}"/>
          </ac:picMkLst>
        </pc:picChg>
      </pc:sldChg>
      <pc:sldChg chg="del">
        <pc:chgData name="이성재" userId="ecfef9e4-3ee6-4f49-9535-63153ec3002f" providerId="ADAL" clId="{FB995570-9415-4433-A6DE-CD96AB50386F}" dt="2022-03-29T10:04:37.919" v="3034" actId="47"/>
        <pc:sldMkLst>
          <pc:docMk/>
          <pc:sldMk cId="793242458" sldId="338"/>
        </pc:sldMkLst>
      </pc:sldChg>
      <pc:sldChg chg="modSp del mod modNotesTx">
        <pc:chgData name="이성재" userId="ecfef9e4-3ee6-4f49-9535-63153ec3002f" providerId="ADAL" clId="{FB995570-9415-4433-A6DE-CD96AB50386F}" dt="2022-03-29T10:15:34.946" v="4105" actId="47"/>
        <pc:sldMkLst>
          <pc:docMk/>
          <pc:sldMk cId="3794554204" sldId="339"/>
        </pc:sldMkLst>
        <pc:spChg chg="mod">
          <ac:chgData name="이성재" userId="ecfef9e4-3ee6-4f49-9535-63153ec3002f" providerId="ADAL" clId="{FB995570-9415-4433-A6DE-CD96AB50386F}" dt="2022-03-29T10:08:22.761" v="3904" actId="6549"/>
          <ac:spMkLst>
            <pc:docMk/>
            <pc:sldMk cId="3794554204" sldId="339"/>
            <ac:spMk id="5" creationId="{B9BD9252-CE10-4B78-9527-6AA884A36487}"/>
          </ac:spMkLst>
        </pc:spChg>
      </pc:sldChg>
      <pc:sldChg chg="modSp del mod modNotesTx">
        <pc:chgData name="이성재" userId="ecfef9e4-3ee6-4f49-9535-63153ec3002f" providerId="ADAL" clId="{FB995570-9415-4433-A6DE-CD96AB50386F}" dt="2022-03-29T10:15:07.370" v="4056" actId="47"/>
        <pc:sldMkLst>
          <pc:docMk/>
          <pc:sldMk cId="2206898420" sldId="340"/>
        </pc:sldMkLst>
        <pc:spChg chg="mod">
          <ac:chgData name="이성재" userId="ecfef9e4-3ee6-4f49-9535-63153ec3002f" providerId="ADAL" clId="{FB995570-9415-4433-A6DE-CD96AB50386F}" dt="2022-03-29T10:08:39.825" v="3910" actId="20577"/>
          <ac:spMkLst>
            <pc:docMk/>
            <pc:sldMk cId="2206898420" sldId="340"/>
            <ac:spMk id="5" creationId="{B9BD9252-CE10-4B78-9527-6AA884A36487}"/>
          </ac:spMkLst>
        </pc:spChg>
      </pc:sldChg>
      <pc:sldChg chg="modSp mod modNotesTx">
        <pc:chgData name="이성재" userId="ecfef9e4-3ee6-4f49-9535-63153ec3002f" providerId="ADAL" clId="{FB995570-9415-4433-A6DE-CD96AB50386F}" dt="2022-03-29T10:01:58.250" v="2933" actId="20577"/>
        <pc:sldMkLst>
          <pc:docMk/>
          <pc:sldMk cId="1223827035" sldId="341"/>
        </pc:sldMkLst>
        <pc:spChg chg="mod">
          <ac:chgData name="이성재" userId="ecfef9e4-3ee6-4f49-9535-63153ec3002f" providerId="ADAL" clId="{FB995570-9415-4433-A6DE-CD96AB50386F}" dt="2022-03-29T09:57:24.947" v="2112"/>
          <ac:spMkLst>
            <pc:docMk/>
            <pc:sldMk cId="1223827035" sldId="341"/>
            <ac:spMk id="6" creationId="{00000000-0000-0000-0000-000000000000}"/>
          </ac:spMkLst>
        </pc:spChg>
        <pc:spChg chg="mod">
          <ac:chgData name="이성재" userId="ecfef9e4-3ee6-4f49-9535-63153ec3002f" providerId="ADAL" clId="{FB995570-9415-4433-A6DE-CD96AB50386F}" dt="2022-03-29T10:01:14.005" v="2791" actId="5793"/>
          <ac:spMkLst>
            <pc:docMk/>
            <pc:sldMk cId="1223827035" sldId="341"/>
            <ac:spMk id="9" creationId="{00000000-0000-0000-0000-000000000000}"/>
          </ac:spMkLst>
        </pc:spChg>
      </pc:sldChg>
      <pc:sldChg chg="addSp modSp mod modNotesTx">
        <pc:chgData name="이성재" userId="ecfef9e4-3ee6-4f49-9535-63153ec3002f" providerId="ADAL" clId="{FB995570-9415-4433-A6DE-CD96AB50386F}" dt="2022-03-29T10:22:36.318" v="4899" actId="20577"/>
        <pc:sldMkLst>
          <pc:docMk/>
          <pc:sldMk cId="2477821858" sldId="342"/>
        </pc:sldMkLst>
        <pc:spChg chg="mod">
          <ac:chgData name="이성재" userId="ecfef9e4-3ee6-4f49-9535-63153ec3002f" providerId="ADAL" clId="{FB995570-9415-4433-A6DE-CD96AB50386F}" dt="2022-03-29T10:22:13.260" v="4733" actId="20577"/>
          <ac:spMkLst>
            <pc:docMk/>
            <pc:sldMk cId="2477821858" sldId="342"/>
            <ac:spMk id="5" creationId="{B9BD9252-CE10-4B78-9527-6AA884A36487}"/>
          </ac:spMkLst>
        </pc:spChg>
        <pc:spChg chg="add mod">
          <ac:chgData name="이성재" userId="ecfef9e4-3ee6-4f49-9535-63153ec3002f" providerId="ADAL" clId="{FB995570-9415-4433-A6DE-CD96AB50386F}" dt="2022-03-29T10:19:55.903" v="4216" actId="1076"/>
          <ac:spMkLst>
            <pc:docMk/>
            <pc:sldMk cId="2477821858" sldId="342"/>
            <ac:spMk id="7" creationId="{91E7FF60-95CD-4341-BE89-E2E04555A95A}"/>
          </ac:spMkLst>
        </pc:spChg>
        <pc:spChg chg="add mod">
          <ac:chgData name="이성재" userId="ecfef9e4-3ee6-4f49-9535-63153ec3002f" providerId="ADAL" clId="{FB995570-9415-4433-A6DE-CD96AB50386F}" dt="2022-03-29T10:19:57.589" v="4218" actId="571"/>
          <ac:spMkLst>
            <pc:docMk/>
            <pc:sldMk cId="2477821858" sldId="342"/>
            <ac:spMk id="10" creationId="{853C29B7-D684-4C9A-B2AD-470519F858FE}"/>
          </ac:spMkLst>
        </pc:spChg>
        <pc:spChg chg="add mod">
          <ac:chgData name="이성재" userId="ecfef9e4-3ee6-4f49-9535-63153ec3002f" providerId="ADAL" clId="{FB995570-9415-4433-A6DE-CD96AB50386F}" dt="2022-03-29T10:20:04.123" v="4227"/>
          <ac:spMkLst>
            <pc:docMk/>
            <pc:sldMk cId="2477821858" sldId="342"/>
            <ac:spMk id="11" creationId="{120C2390-3B3C-4E6B-94F0-1C917557F9FF}"/>
          </ac:spMkLst>
        </pc:spChg>
        <pc:picChg chg="add mod">
          <ac:chgData name="이성재" userId="ecfef9e4-3ee6-4f49-9535-63153ec3002f" providerId="ADAL" clId="{FB995570-9415-4433-A6DE-CD96AB50386F}" dt="2022-03-29T10:19:57.589" v="4218" actId="571"/>
          <ac:picMkLst>
            <pc:docMk/>
            <pc:sldMk cId="2477821858" sldId="342"/>
            <ac:picMk id="9" creationId="{A33393AA-BE75-41AF-86BF-91F6306A22FF}"/>
          </ac:picMkLst>
        </pc:picChg>
      </pc:sldChg>
      <pc:sldChg chg="addSp modSp mod modNotesTx">
        <pc:chgData name="이성재" userId="ecfef9e4-3ee6-4f49-9535-63153ec3002f" providerId="ADAL" clId="{FB995570-9415-4433-A6DE-CD96AB50386F}" dt="2022-03-29T10:24:37.980" v="5282" actId="20577"/>
        <pc:sldMkLst>
          <pc:docMk/>
          <pc:sldMk cId="1814234480" sldId="344"/>
        </pc:sldMkLst>
        <pc:spChg chg="add mod">
          <ac:chgData name="이성재" userId="ecfef9e4-3ee6-4f49-9535-63153ec3002f" providerId="ADAL" clId="{FB995570-9415-4433-A6DE-CD96AB50386F}" dt="2022-03-29T10:04:26.518" v="3033" actId="2711"/>
          <ac:spMkLst>
            <pc:docMk/>
            <pc:sldMk cId="1814234480" sldId="344"/>
            <ac:spMk id="2" creationId="{799EFC75-0671-4166-8180-B282FD539843}"/>
          </ac:spMkLst>
        </pc:spChg>
      </pc:sldChg>
      <pc:sldChg chg="modSp mod modNotesTx">
        <pc:chgData name="이성재" userId="ecfef9e4-3ee6-4f49-9535-63153ec3002f" providerId="ADAL" clId="{FB995570-9415-4433-A6DE-CD96AB50386F}" dt="2022-03-29T14:08:28.712" v="18120" actId="20577"/>
        <pc:sldMkLst>
          <pc:docMk/>
          <pc:sldMk cId="2406379196" sldId="345"/>
        </pc:sldMkLst>
        <pc:spChg chg="mod">
          <ac:chgData name="이성재" userId="ecfef9e4-3ee6-4f49-9535-63153ec3002f" providerId="ADAL" clId="{FB995570-9415-4433-A6DE-CD96AB50386F}" dt="2022-03-29T14:08:11.052" v="18053"/>
          <ac:spMkLst>
            <pc:docMk/>
            <pc:sldMk cId="2406379196" sldId="345"/>
            <ac:spMk id="3" creationId="{49B2AE53-0AE5-41A5-ADB5-289918283DBA}"/>
          </ac:spMkLst>
        </pc:spChg>
      </pc:sldChg>
      <pc:sldChg chg="modNotesTx">
        <pc:chgData name="이성재" userId="ecfef9e4-3ee6-4f49-9535-63153ec3002f" providerId="ADAL" clId="{FB995570-9415-4433-A6DE-CD96AB50386F}" dt="2022-03-29T14:09:51.388" v="18557" actId="20577"/>
        <pc:sldMkLst>
          <pc:docMk/>
          <pc:sldMk cId="348943928" sldId="346"/>
        </pc:sldMkLst>
      </pc:sldChg>
      <pc:sldChg chg="modNotesTx">
        <pc:chgData name="이성재" userId="ecfef9e4-3ee6-4f49-9535-63153ec3002f" providerId="ADAL" clId="{FB995570-9415-4433-A6DE-CD96AB50386F}" dt="2022-03-29T14:11:55.348" v="19087" actId="20577"/>
        <pc:sldMkLst>
          <pc:docMk/>
          <pc:sldMk cId="492451115" sldId="347"/>
        </pc:sldMkLst>
      </pc:sldChg>
      <pc:sldChg chg="addSp modSp modNotesTx">
        <pc:chgData name="이성재" userId="ecfef9e4-3ee6-4f49-9535-63153ec3002f" providerId="ADAL" clId="{FB995570-9415-4433-A6DE-CD96AB50386F}" dt="2022-03-29T14:13:43.687" v="19442" actId="20577"/>
        <pc:sldMkLst>
          <pc:docMk/>
          <pc:sldMk cId="1454843448" sldId="348"/>
        </pc:sldMkLst>
        <pc:picChg chg="add mod">
          <ac:chgData name="이성재" userId="ecfef9e4-3ee6-4f49-9535-63153ec3002f" providerId="ADAL" clId="{FB995570-9415-4433-A6DE-CD96AB50386F}" dt="2022-03-29T14:12:48.366" v="19163" actId="1076"/>
          <ac:picMkLst>
            <pc:docMk/>
            <pc:sldMk cId="1454843448" sldId="348"/>
            <ac:picMk id="2050" creationId="{2D0EE99C-82B0-4906-AFE4-49017F70FD96}"/>
          </ac:picMkLst>
        </pc:picChg>
      </pc:sldChg>
      <pc:sldChg chg="modNotesTx">
        <pc:chgData name="이성재" userId="ecfef9e4-3ee6-4f49-9535-63153ec3002f" providerId="ADAL" clId="{FB995570-9415-4433-A6DE-CD96AB50386F}" dt="2022-03-29T14:15:28.637" v="19809" actId="20577"/>
        <pc:sldMkLst>
          <pc:docMk/>
          <pc:sldMk cId="165790316" sldId="349"/>
        </pc:sldMkLst>
      </pc:sldChg>
      <pc:sldChg chg="modNotesTx">
        <pc:chgData name="이성재" userId="ecfef9e4-3ee6-4f49-9535-63153ec3002f" providerId="ADAL" clId="{FB995570-9415-4433-A6DE-CD96AB50386F}" dt="2022-03-29T14:17:44.246" v="20328" actId="20577"/>
        <pc:sldMkLst>
          <pc:docMk/>
          <pc:sldMk cId="3897556443" sldId="350"/>
        </pc:sldMkLst>
      </pc:sldChg>
      <pc:sldChg chg="modNotesTx">
        <pc:chgData name="이성재" userId="ecfef9e4-3ee6-4f49-9535-63153ec3002f" providerId="ADAL" clId="{FB995570-9415-4433-A6DE-CD96AB50386F}" dt="2022-03-29T14:19:29.856" v="20603" actId="20577"/>
        <pc:sldMkLst>
          <pc:docMk/>
          <pc:sldMk cId="1938870420" sldId="351"/>
        </pc:sldMkLst>
      </pc:sldChg>
      <pc:sldChg chg="modSp mod modNotesTx">
        <pc:chgData name="이성재" userId="ecfef9e4-3ee6-4f49-9535-63153ec3002f" providerId="ADAL" clId="{FB995570-9415-4433-A6DE-CD96AB50386F}" dt="2022-03-29T09:52:57.987" v="1451" actId="20577"/>
        <pc:sldMkLst>
          <pc:docMk/>
          <pc:sldMk cId="1895398358" sldId="364"/>
        </pc:sldMkLst>
        <pc:spChg chg="mod">
          <ac:chgData name="이성재" userId="ecfef9e4-3ee6-4f49-9535-63153ec3002f" providerId="ADAL" clId="{FB995570-9415-4433-A6DE-CD96AB50386F}" dt="2022-03-29T09:52:14.954" v="1246"/>
          <ac:spMkLst>
            <pc:docMk/>
            <pc:sldMk cId="1895398358" sldId="364"/>
            <ac:spMk id="7" creationId="{00000000-0000-0000-0000-000000000000}"/>
          </ac:spMkLst>
        </pc:spChg>
      </pc:sldChg>
      <pc:sldChg chg="modSp del mod modNotesTx">
        <pc:chgData name="이성재" userId="ecfef9e4-3ee6-4f49-9535-63153ec3002f" providerId="ADAL" clId="{FB995570-9415-4433-A6DE-CD96AB50386F}" dt="2022-03-29T14:05:30.096" v="17474" actId="47"/>
        <pc:sldMkLst>
          <pc:docMk/>
          <pc:sldMk cId="1542062772" sldId="367"/>
        </pc:sldMkLst>
        <pc:spChg chg="mod">
          <ac:chgData name="이성재" userId="ecfef9e4-3ee6-4f49-9535-63153ec3002f" providerId="ADAL" clId="{FB995570-9415-4433-A6DE-CD96AB50386F}" dt="2022-03-29T10:25:03.309" v="5298"/>
          <ac:spMkLst>
            <pc:docMk/>
            <pc:sldMk cId="1542062772" sldId="367"/>
            <ac:spMk id="3" creationId="{49B2AE53-0AE5-41A5-ADB5-289918283DBA}"/>
          </ac:spMkLst>
        </pc:spChg>
        <pc:spChg chg="mod">
          <ac:chgData name="이성재" userId="ecfef9e4-3ee6-4f49-9535-63153ec3002f" providerId="ADAL" clId="{FB995570-9415-4433-A6DE-CD96AB50386F}" dt="2022-03-29T14:03:54.996" v="17384" actId="6549"/>
          <ac:spMkLst>
            <pc:docMk/>
            <pc:sldMk cId="1542062772" sldId="367"/>
            <ac:spMk id="7" creationId="{00000000-0000-0000-0000-000000000000}"/>
          </ac:spMkLst>
        </pc:spChg>
        <pc:spChg chg="mod">
          <ac:chgData name="이성재" userId="ecfef9e4-3ee6-4f49-9535-63153ec3002f" providerId="ADAL" clId="{FB995570-9415-4433-A6DE-CD96AB50386F}" dt="2022-03-29T14:01:06.036" v="17134"/>
          <ac:spMkLst>
            <pc:docMk/>
            <pc:sldMk cId="1542062772" sldId="367"/>
            <ac:spMk id="36" creationId="{00000000-0000-0000-0000-000000000000}"/>
          </ac:spMkLst>
        </pc:spChg>
        <pc:spChg chg="mod">
          <ac:chgData name="이성재" userId="ecfef9e4-3ee6-4f49-9535-63153ec3002f" providerId="ADAL" clId="{FB995570-9415-4433-A6DE-CD96AB50386F}" dt="2022-03-29T14:00:39.126" v="17094"/>
          <ac:spMkLst>
            <pc:docMk/>
            <pc:sldMk cId="1542062772" sldId="367"/>
            <ac:spMk id="37" creationId="{00000000-0000-0000-0000-000000000000}"/>
          </ac:spMkLst>
        </pc:spChg>
        <pc:spChg chg="mod">
          <ac:chgData name="이성재" userId="ecfef9e4-3ee6-4f49-9535-63153ec3002f" providerId="ADAL" clId="{FB995570-9415-4433-A6DE-CD96AB50386F}" dt="2022-03-29T14:01:08.036" v="17139"/>
          <ac:spMkLst>
            <pc:docMk/>
            <pc:sldMk cId="1542062772" sldId="367"/>
            <ac:spMk id="42" creationId="{00000000-0000-0000-0000-000000000000}"/>
          </ac:spMkLst>
        </pc:spChg>
        <pc:spChg chg="mod">
          <ac:chgData name="이성재" userId="ecfef9e4-3ee6-4f49-9535-63153ec3002f" providerId="ADAL" clId="{FB995570-9415-4433-A6DE-CD96AB50386F}" dt="2022-03-29T14:00:44.206" v="17102"/>
          <ac:spMkLst>
            <pc:docMk/>
            <pc:sldMk cId="1542062772" sldId="367"/>
            <ac:spMk id="56" creationId="{00000000-0000-0000-0000-000000000000}"/>
          </ac:spMkLst>
        </pc:spChg>
        <pc:spChg chg="mod">
          <ac:chgData name="이성재" userId="ecfef9e4-3ee6-4f49-9535-63153ec3002f" providerId="ADAL" clId="{FB995570-9415-4433-A6DE-CD96AB50386F}" dt="2022-03-29T14:01:10.386" v="17144"/>
          <ac:spMkLst>
            <pc:docMk/>
            <pc:sldMk cId="1542062772" sldId="367"/>
            <ac:spMk id="60" creationId="{00000000-0000-0000-0000-000000000000}"/>
          </ac:spMkLst>
        </pc:spChg>
        <pc:spChg chg="mod">
          <ac:chgData name="이성재" userId="ecfef9e4-3ee6-4f49-9535-63153ec3002f" providerId="ADAL" clId="{FB995570-9415-4433-A6DE-CD96AB50386F}" dt="2022-03-29T14:00:47.916" v="17111"/>
          <ac:spMkLst>
            <pc:docMk/>
            <pc:sldMk cId="1542062772" sldId="367"/>
            <ac:spMk id="61" creationId="{00000000-0000-0000-0000-000000000000}"/>
          </ac:spMkLst>
        </pc:spChg>
        <pc:spChg chg="mod">
          <ac:chgData name="이성재" userId="ecfef9e4-3ee6-4f49-9535-63153ec3002f" providerId="ADAL" clId="{FB995570-9415-4433-A6DE-CD96AB50386F}" dt="2022-03-29T14:00:30.766" v="17070"/>
          <ac:spMkLst>
            <pc:docMk/>
            <pc:sldMk cId="1542062772" sldId="367"/>
            <ac:spMk id="64" creationId="{00000000-0000-0000-0000-000000000000}"/>
          </ac:spMkLst>
        </pc:spChg>
        <pc:spChg chg="mod">
          <ac:chgData name="이성재" userId="ecfef9e4-3ee6-4f49-9535-63153ec3002f" providerId="ADAL" clId="{FB995570-9415-4433-A6DE-CD96AB50386F}" dt="2022-03-29T14:00:34.046" v="17078"/>
          <ac:spMkLst>
            <pc:docMk/>
            <pc:sldMk cId="1542062772" sldId="367"/>
            <ac:spMk id="65" creationId="{00000000-0000-0000-0000-000000000000}"/>
          </ac:spMkLst>
        </pc:spChg>
        <pc:spChg chg="mod">
          <ac:chgData name="이성재" userId="ecfef9e4-3ee6-4f49-9535-63153ec3002f" providerId="ADAL" clId="{FB995570-9415-4433-A6DE-CD96AB50386F}" dt="2022-03-29T14:00:54.566" v="17120" actId="1076"/>
          <ac:spMkLst>
            <pc:docMk/>
            <pc:sldMk cId="1542062772" sldId="367"/>
            <ac:spMk id="67" creationId="{00000000-0000-0000-0000-000000000000}"/>
          </ac:spMkLst>
        </pc:spChg>
        <pc:spChg chg="mod">
          <ac:chgData name="이성재" userId="ecfef9e4-3ee6-4f49-9535-63153ec3002f" providerId="ADAL" clId="{FB995570-9415-4433-A6DE-CD96AB50386F}" dt="2022-03-29T14:01:00.906" v="17129" actId="1076"/>
          <ac:spMkLst>
            <pc:docMk/>
            <pc:sldMk cId="1542062772" sldId="367"/>
            <ac:spMk id="69" creationId="{00000000-0000-0000-0000-000000000000}"/>
          </ac:spMkLst>
        </pc:spChg>
      </pc:sldChg>
      <pc:sldChg chg="modSp del mod">
        <pc:chgData name="이성재" userId="ecfef9e4-3ee6-4f49-9535-63153ec3002f" providerId="ADAL" clId="{FB995570-9415-4433-A6DE-CD96AB50386F}" dt="2022-03-29T11:48:05.985" v="5448" actId="47"/>
        <pc:sldMkLst>
          <pc:docMk/>
          <pc:sldMk cId="2955146431" sldId="375"/>
        </pc:sldMkLst>
        <pc:spChg chg="mod">
          <ac:chgData name="이성재" userId="ecfef9e4-3ee6-4f49-9535-63153ec3002f" providerId="ADAL" clId="{FB995570-9415-4433-A6DE-CD96AB50386F}" dt="2022-03-29T10:25:00.234" v="5297"/>
          <ac:spMkLst>
            <pc:docMk/>
            <pc:sldMk cId="2955146431" sldId="375"/>
            <ac:spMk id="3" creationId="{49B2AE53-0AE5-41A5-ADB5-289918283DBA}"/>
          </ac:spMkLst>
        </pc:spChg>
      </pc:sldChg>
      <pc:sldChg chg="del">
        <pc:chgData name="이성재" userId="ecfef9e4-3ee6-4f49-9535-63153ec3002f" providerId="ADAL" clId="{FB995570-9415-4433-A6DE-CD96AB50386F}" dt="2022-03-29T09:53:19.461" v="1454" actId="47"/>
        <pc:sldMkLst>
          <pc:docMk/>
          <pc:sldMk cId="2219781476" sldId="376"/>
        </pc:sldMkLst>
      </pc:sldChg>
      <pc:sldChg chg="del">
        <pc:chgData name="이성재" userId="ecfef9e4-3ee6-4f49-9535-63153ec3002f" providerId="ADAL" clId="{FB995570-9415-4433-A6DE-CD96AB50386F}" dt="2022-03-29T10:25:12.725" v="5300" actId="47"/>
        <pc:sldMkLst>
          <pc:docMk/>
          <pc:sldMk cId="602754357" sldId="378"/>
        </pc:sldMkLst>
      </pc:sldChg>
      <pc:sldChg chg="del">
        <pc:chgData name="이성재" userId="ecfef9e4-3ee6-4f49-9535-63153ec3002f" providerId="ADAL" clId="{FB995570-9415-4433-A6DE-CD96AB50386F}" dt="2022-03-29T10:25:12.725" v="5300" actId="47"/>
        <pc:sldMkLst>
          <pc:docMk/>
          <pc:sldMk cId="724895841" sldId="379"/>
        </pc:sldMkLst>
      </pc:sldChg>
      <pc:sldChg chg="del">
        <pc:chgData name="이성재" userId="ecfef9e4-3ee6-4f49-9535-63153ec3002f" providerId="ADAL" clId="{FB995570-9415-4433-A6DE-CD96AB50386F}" dt="2022-03-29T10:25:12.725" v="5300" actId="47"/>
        <pc:sldMkLst>
          <pc:docMk/>
          <pc:sldMk cId="3211532789" sldId="380"/>
        </pc:sldMkLst>
      </pc:sldChg>
      <pc:sldChg chg="del">
        <pc:chgData name="이성재" userId="ecfef9e4-3ee6-4f49-9535-63153ec3002f" providerId="ADAL" clId="{FB995570-9415-4433-A6DE-CD96AB50386F}" dt="2022-03-29T10:25:12.725" v="5300" actId="47"/>
        <pc:sldMkLst>
          <pc:docMk/>
          <pc:sldMk cId="1578104743" sldId="381"/>
        </pc:sldMkLst>
      </pc:sldChg>
      <pc:sldChg chg="del">
        <pc:chgData name="이성재" userId="ecfef9e4-3ee6-4f49-9535-63153ec3002f" providerId="ADAL" clId="{FB995570-9415-4433-A6DE-CD96AB50386F}" dt="2022-03-29T10:25:12.725" v="5300" actId="47"/>
        <pc:sldMkLst>
          <pc:docMk/>
          <pc:sldMk cId="1066805849" sldId="382"/>
        </pc:sldMkLst>
      </pc:sldChg>
      <pc:sldChg chg="del">
        <pc:chgData name="이성재" userId="ecfef9e4-3ee6-4f49-9535-63153ec3002f" providerId="ADAL" clId="{FB995570-9415-4433-A6DE-CD96AB50386F}" dt="2022-03-29T10:24:47.658" v="5283" actId="2696"/>
        <pc:sldMkLst>
          <pc:docMk/>
          <pc:sldMk cId="1020087987" sldId="383"/>
        </pc:sldMkLst>
      </pc:sldChg>
      <pc:sldChg chg="addSp delSp modSp add mod modNotesTx">
        <pc:chgData name="이성재" userId="ecfef9e4-3ee6-4f49-9535-63153ec3002f" providerId="ADAL" clId="{FB995570-9415-4433-A6DE-CD96AB50386F}" dt="2022-03-29T12:08:15.274" v="6084" actId="20577"/>
        <pc:sldMkLst>
          <pc:docMk/>
          <pc:sldMk cId="3100664371" sldId="383"/>
        </pc:sldMkLst>
        <pc:spChg chg="del">
          <ac:chgData name="이성재" userId="ecfef9e4-3ee6-4f49-9535-63153ec3002f" providerId="ADAL" clId="{FB995570-9415-4433-A6DE-CD96AB50386F}" dt="2022-03-29T10:59:09.939" v="5303" actId="478"/>
          <ac:spMkLst>
            <pc:docMk/>
            <pc:sldMk cId="3100664371" sldId="383"/>
            <ac:spMk id="2" creationId="{DE88AF71-A287-4200-B371-63083791468A}"/>
          </ac:spMkLst>
        </pc:spChg>
        <pc:spChg chg="mod">
          <ac:chgData name="이성재" userId="ecfef9e4-3ee6-4f49-9535-63153ec3002f" providerId="ADAL" clId="{FB995570-9415-4433-A6DE-CD96AB50386F}" dt="2022-03-29T11:21:52.570" v="5352"/>
          <ac:spMkLst>
            <pc:docMk/>
            <pc:sldMk cId="3100664371" sldId="383"/>
            <ac:spMk id="3" creationId="{49B2AE53-0AE5-41A5-ADB5-289918283DBA}"/>
          </ac:spMkLst>
        </pc:spChg>
        <pc:spChg chg="add del">
          <ac:chgData name="이성재" userId="ecfef9e4-3ee6-4f49-9535-63153ec3002f" providerId="ADAL" clId="{FB995570-9415-4433-A6DE-CD96AB50386F}" dt="2022-03-29T12:07:04.064" v="5847" actId="22"/>
          <ac:spMkLst>
            <pc:docMk/>
            <pc:sldMk cId="3100664371" sldId="383"/>
            <ac:spMk id="8" creationId="{0F9DBCF5-AD65-4504-B4CD-D9670F85F004}"/>
          </ac:spMkLst>
        </pc:spChg>
        <pc:spChg chg="add mod">
          <ac:chgData name="이성재" userId="ecfef9e4-3ee6-4f49-9535-63153ec3002f" providerId="ADAL" clId="{FB995570-9415-4433-A6DE-CD96AB50386F}" dt="2022-03-29T12:07:12.431" v="5852" actId="14100"/>
          <ac:spMkLst>
            <pc:docMk/>
            <pc:sldMk cId="3100664371" sldId="383"/>
            <ac:spMk id="10" creationId="{68B7E88D-3829-4DDA-AE76-842C83EA1260}"/>
          </ac:spMkLst>
        </pc:spChg>
        <pc:picChg chg="add">
          <ac:chgData name="이성재" userId="ecfef9e4-3ee6-4f49-9535-63153ec3002f" providerId="ADAL" clId="{FB995570-9415-4433-A6DE-CD96AB50386F}" dt="2022-03-29T11:16:46.207" v="5312" actId="22"/>
          <ac:picMkLst>
            <pc:docMk/>
            <pc:sldMk cId="3100664371" sldId="383"/>
            <ac:picMk id="6" creationId="{E2F91EF5-233C-4919-97CD-618C3808B8C8}"/>
          </ac:picMkLst>
        </pc:picChg>
      </pc:sldChg>
      <pc:sldChg chg="addSp delSp modSp add mod modNotesTx">
        <pc:chgData name="이성재" userId="ecfef9e4-3ee6-4f49-9535-63153ec3002f" providerId="ADAL" clId="{FB995570-9415-4433-A6DE-CD96AB50386F}" dt="2022-03-29T12:10:43.348" v="6617" actId="20577"/>
        <pc:sldMkLst>
          <pc:docMk/>
          <pc:sldMk cId="1372375462" sldId="384"/>
        </pc:sldMkLst>
        <pc:spChg chg="del">
          <ac:chgData name="이성재" userId="ecfef9e4-3ee6-4f49-9535-63153ec3002f" providerId="ADAL" clId="{FB995570-9415-4433-A6DE-CD96AB50386F}" dt="2022-03-29T10:59:11.739" v="5304" actId="478"/>
          <ac:spMkLst>
            <pc:docMk/>
            <pc:sldMk cId="1372375462" sldId="384"/>
            <ac:spMk id="2" creationId="{DE88AF71-A287-4200-B371-63083791468A}"/>
          </ac:spMkLst>
        </pc:spChg>
        <pc:spChg chg="mod">
          <ac:chgData name="이성재" userId="ecfef9e4-3ee6-4f49-9535-63153ec3002f" providerId="ADAL" clId="{FB995570-9415-4433-A6DE-CD96AB50386F}" dt="2022-03-29T11:21:56.538" v="5353"/>
          <ac:spMkLst>
            <pc:docMk/>
            <pc:sldMk cId="1372375462" sldId="384"/>
            <ac:spMk id="3" creationId="{49B2AE53-0AE5-41A5-ADB5-289918283DBA}"/>
          </ac:spMkLst>
        </pc:spChg>
        <pc:picChg chg="add">
          <ac:chgData name="이성재" userId="ecfef9e4-3ee6-4f49-9535-63153ec3002f" providerId="ADAL" clId="{FB995570-9415-4433-A6DE-CD96AB50386F}" dt="2022-03-29T11:17:07.568" v="5313" actId="22"/>
          <ac:picMkLst>
            <pc:docMk/>
            <pc:sldMk cId="1372375462" sldId="384"/>
            <ac:picMk id="6" creationId="{E2B10408-4397-4BD4-89A4-77EDFB50D357}"/>
          </ac:picMkLst>
        </pc:picChg>
      </pc:sldChg>
      <pc:sldChg chg="del">
        <pc:chgData name="이성재" userId="ecfef9e4-3ee6-4f49-9535-63153ec3002f" providerId="ADAL" clId="{FB995570-9415-4433-A6DE-CD96AB50386F}" dt="2022-03-29T10:24:47.658" v="5283" actId="2696"/>
        <pc:sldMkLst>
          <pc:docMk/>
          <pc:sldMk cId="1918412647" sldId="384"/>
        </pc:sldMkLst>
      </pc:sldChg>
      <pc:sldChg chg="addSp delSp modSp add mod modNotesTx">
        <pc:chgData name="이성재" userId="ecfef9e4-3ee6-4f49-9535-63153ec3002f" providerId="ADAL" clId="{FB995570-9415-4433-A6DE-CD96AB50386F}" dt="2022-03-29T12:12:37.950" v="7148" actId="20577"/>
        <pc:sldMkLst>
          <pc:docMk/>
          <pc:sldMk cId="40538987" sldId="385"/>
        </pc:sldMkLst>
        <pc:spChg chg="del">
          <ac:chgData name="이성재" userId="ecfef9e4-3ee6-4f49-9535-63153ec3002f" providerId="ADAL" clId="{FB995570-9415-4433-A6DE-CD96AB50386F}" dt="2022-03-29T10:59:13.402" v="5305" actId="478"/>
          <ac:spMkLst>
            <pc:docMk/>
            <pc:sldMk cId="40538987" sldId="385"/>
            <ac:spMk id="2" creationId="{DE88AF71-A287-4200-B371-63083791468A}"/>
          </ac:spMkLst>
        </pc:spChg>
        <pc:spChg chg="mod">
          <ac:chgData name="이성재" userId="ecfef9e4-3ee6-4f49-9535-63153ec3002f" providerId="ADAL" clId="{FB995570-9415-4433-A6DE-CD96AB50386F}" dt="2022-03-29T11:21:59.279" v="5354"/>
          <ac:spMkLst>
            <pc:docMk/>
            <pc:sldMk cId="40538987" sldId="385"/>
            <ac:spMk id="3" creationId="{49B2AE53-0AE5-41A5-ADB5-289918283DBA}"/>
          </ac:spMkLst>
        </pc:spChg>
        <pc:picChg chg="add del">
          <ac:chgData name="이성재" userId="ecfef9e4-3ee6-4f49-9535-63153ec3002f" providerId="ADAL" clId="{FB995570-9415-4433-A6DE-CD96AB50386F}" dt="2022-03-29T11:17:38.906" v="5315" actId="478"/>
          <ac:picMkLst>
            <pc:docMk/>
            <pc:sldMk cId="40538987" sldId="385"/>
            <ac:picMk id="6" creationId="{2F063752-A407-4EB0-9782-9B3B596AA575}"/>
          </ac:picMkLst>
        </pc:picChg>
        <pc:picChg chg="add">
          <ac:chgData name="이성재" userId="ecfef9e4-3ee6-4f49-9535-63153ec3002f" providerId="ADAL" clId="{FB995570-9415-4433-A6DE-CD96AB50386F}" dt="2022-03-29T11:17:50.281" v="5316" actId="22"/>
          <ac:picMkLst>
            <pc:docMk/>
            <pc:sldMk cId="40538987" sldId="385"/>
            <ac:picMk id="8" creationId="{92D4AC1D-851F-4280-BDDE-47B6094A92F1}"/>
          </ac:picMkLst>
        </pc:picChg>
      </pc:sldChg>
      <pc:sldChg chg="del">
        <pc:chgData name="이성재" userId="ecfef9e4-3ee6-4f49-9535-63153ec3002f" providerId="ADAL" clId="{FB995570-9415-4433-A6DE-CD96AB50386F}" dt="2022-03-29T10:24:47.658" v="5283" actId="2696"/>
        <pc:sldMkLst>
          <pc:docMk/>
          <pc:sldMk cId="3463848959" sldId="385"/>
        </pc:sldMkLst>
      </pc:sldChg>
      <pc:sldChg chg="del">
        <pc:chgData name="이성재" userId="ecfef9e4-3ee6-4f49-9535-63153ec3002f" providerId="ADAL" clId="{FB995570-9415-4433-A6DE-CD96AB50386F}" dt="2022-03-29T10:24:47.658" v="5283" actId="2696"/>
        <pc:sldMkLst>
          <pc:docMk/>
          <pc:sldMk cId="338192687" sldId="386"/>
        </pc:sldMkLst>
      </pc:sldChg>
      <pc:sldChg chg="addSp delSp modSp add mod modNotesTx">
        <pc:chgData name="이성재" userId="ecfef9e4-3ee6-4f49-9535-63153ec3002f" providerId="ADAL" clId="{FB995570-9415-4433-A6DE-CD96AB50386F}" dt="2022-03-29T12:14:51.804" v="7503" actId="20577"/>
        <pc:sldMkLst>
          <pc:docMk/>
          <pc:sldMk cId="1843750708" sldId="386"/>
        </pc:sldMkLst>
        <pc:spChg chg="del">
          <ac:chgData name="이성재" userId="ecfef9e4-3ee6-4f49-9535-63153ec3002f" providerId="ADAL" clId="{FB995570-9415-4433-A6DE-CD96AB50386F}" dt="2022-03-29T10:59:15.914" v="5306" actId="478"/>
          <ac:spMkLst>
            <pc:docMk/>
            <pc:sldMk cId="1843750708" sldId="386"/>
            <ac:spMk id="2" creationId="{DE88AF71-A287-4200-B371-63083791468A}"/>
          </ac:spMkLst>
        </pc:spChg>
        <pc:spChg chg="mod">
          <ac:chgData name="이성재" userId="ecfef9e4-3ee6-4f49-9535-63153ec3002f" providerId="ADAL" clId="{FB995570-9415-4433-A6DE-CD96AB50386F}" dt="2022-03-29T11:22:01.463" v="5355"/>
          <ac:spMkLst>
            <pc:docMk/>
            <pc:sldMk cId="1843750708" sldId="386"/>
            <ac:spMk id="3" creationId="{49B2AE53-0AE5-41A5-ADB5-289918283DBA}"/>
          </ac:spMkLst>
        </pc:spChg>
        <pc:spChg chg="add mod">
          <ac:chgData name="이성재" userId="ecfef9e4-3ee6-4f49-9535-63153ec3002f" providerId="ADAL" clId="{FB995570-9415-4433-A6DE-CD96AB50386F}" dt="2022-03-29T12:13:24.846" v="7154" actId="1076"/>
          <ac:spMkLst>
            <pc:docMk/>
            <pc:sldMk cId="1843750708" sldId="386"/>
            <ac:spMk id="8" creationId="{0F325E16-24F4-4778-961C-F56D1B560E40}"/>
          </ac:spMkLst>
        </pc:spChg>
        <pc:picChg chg="add mod modCrop">
          <ac:chgData name="이성재" userId="ecfef9e4-3ee6-4f49-9535-63153ec3002f" providerId="ADAL" clId="{FB995570-9415-4433-A6DE-CD96AB50386F}" dt="2022-03-29T12:13:10.612" v="7151" actId="732"/>
          <ac:picMkLst>
            <pc:docMk/>
            <pc:sldMk cId="1843750708" sldId="386"/>
            <ac:picMk id="6" creationId="{59B5E852-5277-4022-BB8B-2FF7DBFF48F5}"/>
          </ac:picMkLst>
        </pc:picChg>
        <pc:picChg chg="add mod modCrop">
          <ac:chgData name="이성재" userId="ecfef9e4-3ee6-4f49-9535-63153ec3002f" providerId="ADAL" clId="{FB995570-9415-4433-A6DE-CD96AB50386F}" dt="2022-03-29T12:13:13.107" v="7152" actId="1076"/>
          <ac:picMkLst>
            <pc:docMk/>
            <pc:sldMk cId="1843750708" sldId="386"/>
            <ac:picMk id="7" creationId="{E1A32A02-651B-4206-8A32-9D5BFB46E778}"/>
          </ac:picMkLst>
        </pc:picChg>
      </pc:sldChg>
      <pc:sldChg chg="del">
        <pc:chgData name="이성재" userId="ecfef9e4-3ee6-4f49-9535-63153ec3002f" providerId="ADAL" clId="{FB995570-9415-4433-A6DE-CD96AB50386F}" dt="2022-03-29T10:24:47.658" v="5283" actId="2696"/>
        <pc:sldMkLst>
          <pc:docMk/>
          <pc:sldMk cId="713122629" sldId="387"/>
        </pc:sldMkLst>
      </pc:sldChg>
      <pc:sldChg chg="addSp delSp modSp add mod modNotesTx">
        <pc:chgData name="이성재" userId="ecfef9e4-3ee6-4f49-9535-63153ec3002f" providerId="ADAL" clId="{FB995570-9415-4433-A6DE-CD96AB50386F}" dt="2022-03-29T13:20:54.007" v="11581" actId="20577"/>
        <pc:sldMkLst>
          <pc:docMk/>
          <pc:sldMk cId="1521190032" sldId="387"/>
        </pc:sldMkLst>
        <pc:spChg chg="del">
          <ac:chgData name="이성재" userId="ecfef9e4-3ee6-4f49-9535-63153ec3002f" providerId="ADAL" clId="{FB995570-9415-4433-A6DE-CD96AB50386F}" dt="2022-03-29T10:59:17.659" v="5307" actId="478"/>
          <ac:spMkLst>
            <pc:docMk/>
            <pc:sldMk cId="1521190032" sldId="387"/>
            <ac:spMk id="2" creationId="{DE88AF71-A287-4200-B371-63083791468A}"/>
          </ac:spMkLst>
        </pc:spChg>
        <pc:spChg chg="mod">
          <ac:chgData name="이성재" userId="ecfef9e4-3ee6-4f49-9535-63153ec3002f" providerId="ADAL" clId="{FB995570-9415-4433-A6DE-CD96AB50386F}" dt="2022-03-29T11:22:03.751" v="5356"/>
          <ac:spMkLst>
            <pc:docMk/>
            <pc:sldMk cId="1521190032" sldId="387"/>
            <ac:spMk id="3" creationId="{49B2AE53-0AE5-41A5-ADB5-289918283DBA}"/>
          </ac:spMkLst>
        </pc:spChg>
        <pc:spChg chg="add mod">
          <ac:chgData name="이성재" userId="ecfef9e4-3ee6-4f49-9535-63153ec3002f" providerId="ADAL" clId="{FB995570-9415-4433-A6DE-CD96AB50386F}" dt="2022-03-29T12:32:15.111" v="9083" actId="14100"/>
          <ac:spMkLst>
            <pc:docMk/>
            <pc:sldMk cId="1521190032" sldId="387"/>
            <ac:spMk id="9" creationId="{CBBEC27B-3364-466A-985D-DD5633B481BF}"/>
          </ac:spMkLst>
        </pc:spChg>
        <pc:spChg chg="add mod">
          <ac:chgData name="이성재" userId="ecfef9e4-3ee6-4f49-9535-63153ec3002f" providerId="ADAL" clId="{FB995570-9415-4433-A6DE-CD96AB50386F}" dt="2022-03-29T12:49:32.621" v="10566" actId="14100"/>
          <ac:spMkLst>
            <pc:docMk/>
            <pc:sldMk cId="1521190032" sldId="387"/>
            <ac:spMk id="12" creationId="{5EB9EC7D-17C7-4B9B-B4F9-42AC64FDEEAD}"/>
          </ac:spMkLst>
        </pc:spChg>
        <pc:spChg chg="add mod">
          <ac:chgData name="이성재" userId="ecfef9e4-3ee6-4f49-9535-63153ec3002f" providerId="ADAL" clId="{FB995570-9415-4433-A6DE-CD96AB50386F}" dt="2022-03-29T12:49:43.379" v="10569" actId="14100"/>
          <ac:spMkLst>
            <pc:docMk/>
            <pc:sldMk cId="1521190032" sldId="387"/>
            <ac:spMk id="13" creationId="{0578A96D-2342-408B-9FB3-305F8938466C}"/>
          </ac:spMkLst>
        </pc:spChg>
        <pc:spChg chg="add mod">
          <ac:chgData name="이성재" userId="ecfef9e4-3ee6-4f49-9535-63153ec3002f" providerId="ADAL" clId="{FB995570-9415-4433-A6DE-CD96AB50386F}" dt="2022-03-29T12:50:02.402" v="10598" actId="1076"/>
          <ac:spMkLst>
            <pc:docMk/>
            <pc:sldMk cId="1521190032" sldId="387"/>
            <ac:spMk id="14" creationId="{787C8840-DCFB-47A6-9566-5CB5997CF619}"/>
          </ac:spMkLst>
        </pc:spChg>
        <pc:spChg chg="add mod">
          <ac:chgData name="이성재" userId="ecfef9e4-3ee6-4f49-9535-63153ec3002f" providerId="ADAL" clId="{FB995570-9415-4433-A6DE-CD96AB50386F}" dt="2022-03-29T12:50:08.246" v="10613" actId="5793"/>
          <ac:spMkLst>
            <pc:docMk/>
            <pc:sldMk cId="1521190032" sldId="387"/>
            <ac:spMk id="15" creationId="{18725D16-0C83-4C60-A27C-8A4A9E726CA6}"/>
          </ac:spMkLst>
        </pc:spChg>
        <pc:picChg chg="add del mod modCrop">
          <ac:chgData name="이성재" userId="ecfef9e4-3ee6-4f49-9535-63153ec3002f" providerId="ADAL" clId="{FB995570-9415-4433-A6DE-CD96AB50386F}" dt="2022-03-29T12:18:48.916" v="7970" actId="478"/>
          <ac:picMkLst>
            <pc:docMk/>
            <pc:sldMk cId="1521190032" sldId="387"/>
            <ac:picMk id="6" creationId="{E0CA4042-11E6-4471-8539-123D54464CA4}"/>
          </ac:picMkLst>
        </pc:picChg>
        <pc:picChg chg="add mod modCrop">
          <ac:chgData name="이성재" userId="ecfef9e4-3ee6-4f49-9535-63153ec3002f" providerId="ADAL" clId="{FB995570-9415-4433-A6DE-CD96AB50386F}" dt="2022-03-29T12:31:38.797" v="9080" actId="1076"/>
          <ac:picMkLst>
            <pc:docMk/>
            <pc:sldMk cId="1521190032" sldId="387"/>
            <ac:picMk id="8" creationId="{C8B6D80D-EAF8-4C79-86ED-5C2A37E3D344}"/>
          </ac:picMkLst>
        </pc:picChg>
        <pc:picChg chg="add mod">
          <ac:chgData name="이성재" userId="ecfef9e4-3ee6-4f49-9535-63153ec3002f" providerId="ADAL" clId="{FB995570-9415-4433-A6DE-CD96AB50386F}" dt="2022-03-29T12:49:35.324" v="10567" actId="1076"/>
          <ac:picMkLst>
            <pc:docMk/>
            <pc:sldMk cId="1521190032" sldId="387"/>
            <ac:picMk id="11" creationId="{5D45E89F-4DCB-4BFF-B79F-F65C3BC66478}"/>
          </ac:picMkLst>
        </pc:picChg>
      </pc:sldChg>
      <pc:sldChg chg="del">
        <pc:chgData name="이성재" userId="ecfef9e4-3ee6-4f49-9535-63153ec3002f" providerId="ADAL" clId="{FB995570-9415-4433-A6DE-CD96AB50386F}" dt="2022-03-29T10:24:47.658" v="5283" actId="2696"/>
        <pc:sldMkLst>
          <pc:docMk/>
          <pc:sldMk cId="2197010856" sldId="388"/>
        </pc:sldMkLst>
      </pc:sldChg>
      <pc:sldChg chg="addSp delSp modSp add mod modNotesTx">
        <pc:chgData name="이성재" userId="ecfef9e4-3ee6-4f49-9535-63153ec3002f" providerId="ADAL" clId="{FB995570-9415-4433-A6DE-CD96AB50386F}" dt="2022-03-29T12:37:35.483" v="9903" actId="20577"/>
        <pc:sldMkLst>
          <pc:docMk/>
          <pc:sldMk cId="2703140754" sldId="388"/>
        </pc:sldMkLst>
        <pc:spChg chg="del">
          <ac:chgData name="이성재" userId="ecfef9e4-3ee6-4f49-9535-63153ec3002f" providerId="ADAL" clId="{FB995570-9415-4433-A6DE-CD96AB50386F}" dt="2022-03-29T10:59:20.283" v="5308" actId="478"/>
          <ac:spMkLst>
            <pc:docMk/>
            <pc:sldMk cId="2703140754" sldId="388"/>
            <ac:spMk id="2" creationId="{DE88AF71-A287-4200-B371-63083791468A}"/>
          </ac:spMkLst>
        </pc:spChg>
        <pc:spChg chg="mod">
          <ac:chgData name="이성재" userId="ecfef9e4-3ee6-4f49-9535-63153ec3002f" providerId="ADAL" clId="{FB995570-9415-4433-A6DE-CD96AB50386F}" dt="2022-03-29T11:22:07.262" v="5357"/>
          <ac:spMkLst>
            <pc:docMk/>
            <pc:sldMk cId="2703140754" sldId="388"/>
            <ac:spMk id="3" creationId="{49B2AE53-0AE5-41A5-ADB5-289918283DBA}"/>
          </ac:spMkLst>
        </pc:spChg>
        <pc:spChg chg="add mod">
          <ac:chgData name="이성재" userId="ecfef9e4-3ee6-4f49-9535-63153ec3002f" providerId="ADAL" clId="{FB995570-9415-4433-A6DE-CD96AB50386F}" dt="2022-03-29T12:36:17.654" v="9713"/>
          <ac:spMkLst>
            <pc:docMk/>
            <pc:sldMk cId="2703140754" sldId="388"/>
            <ac:spMk id="7" creationId="{BA75A3B0-6122-4FD1-B570-40F25696812B}"/>
          </ac:spMkLst>
        </pc:spChg>
        <pc:spChg chg="add mod">
          <ac:chgData name="이성재" userId="ecfef9e4-3ee6-4f49-9535-63153ec3002f" providerId="ADAL" clId="{FB995570-9415-4433-A6DE-CD96AB50386F}" dt="2022-03-29T12:36:12.043" v="9699" actId="1076"/>
          <ac:spMkLst>
            <pc:docMk/>
            <pc:sldMk cId="2703140754" sldId="388"/>
            <ac:spMk id="8" creationId="{1A58C3D8-1F34-4EED-A720-9D9AEE5E91E8}"/>
          </ac:spMkLst>
        </pc:spChg>
        <pc:picChg chg="add">
          <ac:chgData name="이성재" userId="ecfef9e4-3ee6-4f49-9535-63153ec3002f" providerId="ADAL" clId="{FB995570-9415-4433-A6DE-CD96AB50386F}" dt="2022-03-29T11:19:17.587" v="5319" actId="22"/>
          <ac:picMkLst>
            <pc:docMk/>
            <pc:sldMk cId="2703140754" sldId="388"/>
            <ac:picMk id="6" creationId="{0870EAD3-3B09-4731-B09B-FC25BD14BB76}"/>
          </ac:picMkLst>
        </pc:picChg>
        <pc:cxnChg chg="add mod">
          <ac:chgData name="이성재" userId="ecfef9e4-3ee6-4f49-9535-63153ec3002f" providerId="ADAL" clId="{FB995570-9415-4433-A6DE-CD96AB50386F}" dt="2022-03-29T12:36:16.714" v="9711" actId="20577"/>
          <ac:cxnSpMkLst>
            <pc:docMk/>
            <pc:sldMk cId="2703140754" sldId="388"/>
            <ac:cxnSpMk id="9" creationId="{90D9ED5A-8DC9-4FC7-87C9-738980C7A688}"/>
          </ac:cxnSpMkLst>
        </pc:cxnChg>
      </pc:sldChg>
      <pc:sldChg chg="addSp delSp modSp add mod modNotesTx">
        <pc:chgData name="이성재" userId="ecfef9e4-3ee6-4f49-9535-63153ec3002f" providerId="ADAL" clId="{FB995570-9415-4433-A6DE-CD96AB50386F}" dt="2022-03-29T12:40:33.098" v="10410" actId="20577"/>
        <pc:sldMkLst>
          <pc:docMk/>
          <pc:sldMk cId="1790518529" sldId="389"/>
        </pc:sldMkLst>
        <pc:spChg chg="del">
          <ac:chgData name="이성재" userId="ecfef9e4-3ee6-4f49-9535-63153ec3002f" providerId="ADAL" clId="{FB995570-9415-4433-A6DE-CD96AB50386F}" dt="2022-03-29T10:59:21.970" v="5309" actId="478"/>
          <ac:spMkLst>
            <pc:docMk/>
            <pc:sldMk cId="1790518529" sldId="389"/>
            <ac:spMk id="2" creationId="{DE88AF71-A287-4200-B371-63083791468A}"/>
          </ac:spMkLst>
        </pc:spChg>
        <pc:spChg chg="mod">
          <ac:chgData name="이성재" userId="ecfef9e4-3ee6-4f49-9535-63153ec3002f" providerId="ADAL" clId="{FB995570-9415-4433-A6DE-CD96AB50386F}" dt="2022-03-29T11:22:09.303" v="5358"/>
          <ac:spMkLst>
            <pc:docMk/>
            <pc:sldMk cId="1790518529" sldId="389"/>
            <ac:spMk id="3" creationId="{49B2AE53-0AE5-41A5-ADB5-289918283DBA}"/>
          </ac:spMkLst>
        </pc:spChg>
        <pc:spChg chg="add mod">
          <ac:chgData name="이성재" userId="ecfef9e4-3ee6-4f49-9535-63153ec3002f" providerId="ADAL" clId="{FB995570-9415-4433-A6DE-CD96AB50386F}" dt="2022-03-29T12:39:42.910" v="10212" actId="14100"/>
          <ac:spMkLst>
            <pc:docMk/>
            <pc:sldMk cId="1790518529" sldId="389"/>
            <ac:spMk id="7" creationId="{050C6706-0A33-47AD-9532-F51016925234}"/>
          </ac:spMkLst>
        </pc:spChg>
        <pc:picChg chg="add">
          <ac:chgData name="이성재" userId="ecfef9e4-3ee6-4f49-9535-63153ec3002f" providerId="ADAL" clId="{FB995570-9415-4433-A6DE-CD96AB50386F}" dt="2022-03-29T11:19:32.658" v="5320" actId="22"/>
          <ac:picMkLst>
            <pc:docMk/>
            <pc:sldMk cId="1790518529" sldId="389"/>
            <ac:picMk id="6" creationId="{3C649B2A-58A4-4FCA-B9AD-7EFEC0A3E22C}"/>
          </ac:picMkLst>
        </pc:picChg>
      </pc:sldChg>
      <pc:sldChg chg="del">
        <pc:chgData name="이성재" userId="ecfef9e4-3ee6-4f49-9535-63153ec3002f" providerId="ADAL" clId="{FB995570-9415-4433-A6DE-CD96AB50386F}" dt="2022-03-29T10:24:47.658" v="5283" actId="2696"/>
        <pc:sldMkLst>
          <pc:docMk/>
          <pc:sldMk cId="2842634977" sldId="389"/>
        </pc:sldMkLst>
      </pc:sldChg>
      <pc:sldChg chg="addSp delSp modSp add mod modNotesTx">
        <pc:chgData name="이성재" userId="ecfef9e4-3ee6-4f49-9535-63153ec3002f" providerId="ADAL" clId="{FB995570-9415-4433-A6DE-CD96AB50386F}" dt="2022-03-29T12:41:35.663" v="10562" actId="20577"/>
        <pc:sldMkLst>
          <pc:docMk/>
          <pc:sldMk cId="1092629360" sldId="390"/>
        </pc:sldMkLst>
        <pc:spChg chg="del">
          <ac:chgData name="이성재" userId="ecfef9e4-3ee6-4f49-9535-63153ec3002f" providerId="ADAL" clId="{FB995570-9415-4433-A6DE-CD96AB50386F}" dt="2022-03-29T10:59:23.546" v="5310" actId="478"/>
          <ac:spMkLst>
            <pc:docMk/>
            <pc:sldMk cId="1092629360" sldId="390"/>
            <ac:spMk id="2" creationId="{DE88AF71-A287-4200-B371-63083791468A}"/>
          </ac:spMkLst>
        </pc:spChg>
        <pc:spChg chg="mod">
          <ac:chgData name="이성재" userId="ecfef9e4-3ee6-4f49-9535-63153ec3002f" providerId="ADAL" clId="{FB995570-9415-4433-A6DE-CD96AB50386F}" dt="2022-03-29T11:22:12.159" v="5359"/>
          <ac:spMkLst>
            <pc:docMk/>
            <pc:sldMk cId="1092629360" sldId="390"/>
            <ac:spMk id="3" creationId="{49B2AE53-0AE5-41A5-ADB5-289918283DBA}"/>
          </ac:spMkLst>
        </pc:spChg>
        <pc:spChg chg="add mod">
          <ac:chgData name="이성재" userId="ecfef9e4-3ee6-4f49-9535-63153ec3002f" providerId="ADAL" clId="{FB995570-9415-4433-A6DE-CD96AB50386F}" dt="2022-03-29T12:40:53.741" v="10415" actId="13822"/>
          <ac:spMkLst>
            <pc:docMk/>
            <pc:sldMk cId="1092629360" sldId="390"/>
            <ac:spMk id="9" creationId="{04896282-2921-46FF-9050-4AD2672D0CD3}"/>
          </ac:spMkLst>
        </pc:spChg>
        <pc:spChg chg="add mod">
          <ac:chgData name="이성재" userId="ecfef9e4-3ee6-4f49-9535-63153ec3002f" providerId="ADAL" clId="{FB995570-9415-4433-A6DE-CD96AB50386F}" dt="2022-03-29T12:40:53.741" v="10415" actId="13822"/>
          <ac:spMkLst>
            <pc:docMk/>
            <pc:sldMk cId="1092629360" sldId="390"/>
            <ac:spMk id="10" creationId="{84E453C8-D74A-4636-8C1A-6F1F7A8E3573}"/>
          </ac:spMkLst>
        </pc:spChg>
        <pc:spChg chg="add mod">
          <ac:chgData name="이성재" userId="ecfef9e4-3ee6-4f49-9535-63153ec3002f" providerId="ADAL" clId="{FB995570-9415-4433-A6DE-CD96AB50386F}" dt="2022-03-29T12:40:53.741" v="10415" actId="13822"/>
          <ac:spMkLst>
            <pc:docMk/>
            <pc:sldMk cId="1092629360" sldId="390"/>
            <ac:spMk id="11" creationId="{2BA5ACB6-3FE8-43EE-A4FA-3D1A149D925A}"/>
          </ac:spMkLst>
        </pc:spChg>
        <pc:picChg chg="add mod">
          <ac:chgData name="이성재" userId="ecfef9e4-3ee6-4f49-9535-63153ec3002f" providerId="ADAL" clId="{FB995570-9415-4433-A6DE-CD96AB50386F}" dt="2022-03-29T11:20:13.814" v="5325" actId="1076"/>
          <ac:picMkLst>
            <pc:docMk/>
            <pc:sldMk cId="1092629360" sldId="390"/>
            <ac:picMk id="6" creationId="{A99FD8F6-3AA2-4AC3-AC83-00169F2CA3F8}"/>
          </ac:picMkLst>
        </pc:picChg>
        <pc:picChg chg="add mod">
          <ac:chgData name="이성재" userId="ecfef9e4-3ee6-4f49-9535-63153ec3002f" providerId="ADAL" clId="{FB995570-9415-4433-A6DE-CD96AB50386F}" dt="2022-03-29T11:20:13.814" v="5325" actId="1076"/>
          <ac:picMkLst>
            <pc:docMk/>
            <pc:sldMk cId="1092629360" sldId="390"/>
            <ac:picMk id="8" creationId="{6EA09108-C00B-47C4-A431-41AD990BA3E1}"/>
          </ac:picMkLst>
        </pc:picChg>
      </pc:sldChg>
      <pc:sldChg chg="del">
        <pc:chgData name="이성재" userId="ecfef9e4-3ee6-4f49-9535-63153ec3002f" providerId="ADAL" clId="{FB995570-9415-4433-A6DE-CD96AB50386F}" dt="2022-03-29T10:24:47.658" v="5283" actId="2696"/>
        <pc:sldMkLst>
          <pc:docMk/>
          <pc:sldMk cId="3018299548" sldId="390"/>
        </pc:sldMkLst>
      </pc:sldChg>
      <pc:sldChg chg="del">
        <pc:chgData name="이성재" userId="ecfef9e4-3ee6-4f49-9535-63153ec3002f" providerId="ADAL" clId="{FB995570-9415-4433-A6DE-CD96AB50386F}" dt="2022-03-29T10:24:47.658" v="5283" actId="2696"/>
        <pc:sldMkLst>
          <pc:docMk/>
          <pc:sldMk cId="1655627656" sldId="391"/>
        </pc:sldMkLst>
      </pc:sldChg>
      <pc:sldChg chg="addSp delSp modSp add del mod modNotesTx">
        <pc:chgData name="이성재" userId="ecfef9e4-3ee6-4f49-9535-63153ec3002f" providerId="ADAL" clId="{FB995570-9415-4433-A6DE-CD96AB50386F}" dt="2022-03-29T13:25:56.596" v="12065" actId="20577"/>
        <pc:sldMkLst>
          <pc:docMk/>
          <pc:sldMk cId="2605607531" sldId="391"/>
        </pc:sldMkLst>
        <pc:spChg chg="del">
          <ac:chgData name="이성재" userId="ecfef9e4-3ee6-4f49-9535-63153ec3002f" providerId="ADAL" clId="{FB995570-9415-4433-A6DE-CD96AB50386F}" dt="2022-03-29T10:59:25.978" v="5311" actId="478"/>
          <ac:spMkLst>
            <pc:docMk/>
            <pc:sldMk cId="2605607531" sldId="391"/>
            <ac:spMk id="2" creationId="{DE88AF71-A287-4200-B371-63083791468A}"/>
          </ac:spMkLst>
        </pc:spChg>
        <pc:spChg chg="mod">
          <ac:chgData name="이성재" userId="ecfef9e4-3ee6-4f49-9535-63153ec3002f" providerId="ADAL" clId="{FB995570-9415-4433-A6DE-CD96AB50386F}" dt="2022-03-29T11:22:17.545" v="5364"/>
          <ac:spMkLst>
            <pc:docMk/>
            <pc:sldMk cId="2605607531" sldId="391"/>
            <ac:spMk id="3" creationId="{49B2AE53-0AE5-41A5-ADB5-289918283DBA}"/>
          </ac:spMkLst>
        </pc:spChg>
        <pc:picChg chg="add">
          <ac:chgData name="이성재" userId="ecfef9e4-3ee6-4f49-9535-63153ec3002f" providerId="ADAL" clId="{FB995570-9415-4433-A6DE-CD96AB50386F}" dt="2022-03-29T11:21:40.848" v="5335" actId="22"/>
          <ac:picMkLst>
            <pc:docMk/>
            <pc:sldMk cId="2605607531" sldId="391"/>
            <ac:picMk id="6" creationId="{C647AB6D-AA59-41CF-9D5F-4109F0AA7759}"/>
          </ac:picMkLst>
        </pc:picChg>
      </pc:sldChg>
      <pc:sldChg chg="delSp add del mod">
        <pc:chgData name="이성재" userId="ecfef9e4-3ee6-4f49-9535-63153ec3002f" providerId="ADAL" clId="{FB995570-9415-4433-A6DE-CD96AB50386F}" dt="2022-03-29T11:30:12.756" v="5419" actId="47"/>
        <pc:sldMkLst>
          <pc:docMk/>
          <pc:sldMk cId="398780983" sldId="392"/>
        </pc:sldMkLst>
        <pc:spChg chg="del">
          <ac:chgData name="이성재" userId="ecfef9e4-3ee6-4f49-9535-63153ec3002f" providerId="ADAL" clId="{FB995570-9415-4433-A6DE-CD96AB50386F}" dt="2022-03-29T10:25:19.043" v="5302" actId="478"/>
          <ac:spMkLst>
            <pc:docMk/>
            <pc:sldMk cId="398780983" sldId="392"/>
            <ac:spMk id="5" creationId="{B9BD9252-CE10-4B78-9527-6AA884A36487}"/>
          </ac:spMkLst>
        </pc:spChg>
        <pc:picChg chg="del">
          <ac:chgData name="이성재" userId="ecfef9e4-3ee6-4f49-9535-63153ec3002f" providerId="ADAL" clId="{FB995570-9415-4433-A6DE-CD96AB50386F}" dt="2022-03-29T10:25:19.043" v="5302" actId="478"/>
          <ac:picMkLst>
            <pc:docMk/>
            <pc:sldMk cId="398780983" sldId="392"/>
            <ac:picMk id="4" creationId="{00000000-0000-0000-0000-000000000000}"/>
          </ac:picMkLst>
        </pc:picChg>
      </pc:sldChg>
      <pc:sldChg chg="addSp modSp add mod modNotesTx">
        <pc:chgData name="이성재" userId="ecfef9e4-3ee6-4f49-9535-63153ec3002f" providerId="ADAL" clId="{FB995570-9415-4433-A6DE-CD96AB50386F}" dt="2022-03-29T13:33:05.986" v="12654" actId="20577"/>
        <pc:sldMkLst>
          <pc:docMk/>
          <pc:sldMk cId="906953098" sldId="393"/>
        </pc:sldMkLst>
        <pc:spChg chg="mod">
          <ac:chgData name="이성재" userId="ecfef9e4-3ee6-4f49-9535-63153ec3002f" providerId="ADAL" clId="{FB995570-9415-4433-A6DE-CD96AB50386F}" dt="2022-03-29T11:22:20.856" v="5365"/>
          <ac:spMkLst>
            <pc:docMk/>
            <pc:sldMk cId="906953098" sldId="393"/>
            <ac:spMk id="3" creationId="{49B2AE53-0AE5-41A5-ADB5-289918283DBA}"/>
          </ac:spMkLst>
        </pc:spChg>
        <pc:picChg chg="add mod modCrop">
          <ac:chgData name="이성재" userId="ecfef9e4-3ee6-4f49-9535-63153ec3002f" providerId="ADAL" clId="{FB995570-9415-4433-A6DE-CD96AB50386F}" dt="2022-03-29T11:23:36.791" v="5380" actId="732"/>
          <ac:picMkLst>
            <pc:docMk/>
            <pc:sldMk cId="906953098" sldId="393"/>
            <ac:picMk id="4" creationId="{ABC9FD6A-4025-4853-B449-31E99455053C}"/>
          </ac:picMkLst>
        </pc:picChg>
        <pc:picChg chg="add mod">
          <ac:chgData name="이성재" userId="ecfef9e4-3ee6-4f49-9535-63153ec3002f" providerId="ADAL" clId="{FB995570-9415-4433-A6DE-CD96AB50386F}" dt="2022-03-29T11:23:30.363" v="5378" actId="1076"/>
          <ac:picMkLst>
            <pc:docMk/>
            <pc:sldMk cId="906953098" sldId="393"/>
            <ac:picMk id="7" creationId="{259E7061-48C8-41E9-A0B4-7E3E7A87CECB}"/>
          </ac:picMkLst>
        </pc:picChg>
      </pc:sldChg>
      <pc:sldChg chg="add del">
        <pc:chgData name="이성재" userId="ecfef9e4-3ee6-4f49-9535-63153ec3002f" providerId="ADAL" clId="{FB995570-9415-4433-A6DE-CD96AB50386F}" dt="2022-03-29T11:22:24.959" v="5366" actId="47"/>
        <pc:sldMkLst>
          <pc:docMk/>
          <pc:sldMk cId="86137916" sldId="394"/>
        </pc:sldMkLst>
      </pc:sldChg>
      <pc:sldChg chg="addSp modSp add mod modNotesTx">
        <pc:chgData name="이성재" userId="ecfef9e4-3ee6-4f49-9535-63153ec3002f" providerId="ADAL" clId="{FB995570-9415-4433-A6DE-CD96AB50386F}" dt="2022-03-29T13:36:27.875" v="13329" actId="20577"/>
        <pc:sldMkLst>
          <pc:docMk/>
          <pc:sldMk cId="3313166838" sldId="394"/>
        </pc:sldMkLst>
        <pc:picChg chg="add">
          <ac:chgData name="이성재" userId="ecfef9e4-3ee6-4f49-9535-63153ec3002f" providerId="ADAL" clId="{FB995570-9415-4433-A6DE-CD96AB50386F}" dt="2022-03-29T11:24:10.832" v="5381" actId="22"/>
          <ac:picMkLst>
            <pc:docMk/>
            <pc:sldMk cId="3313166838" sldId="394"/>
            <ac:picMk id="4" creationId="{161F514A-38CF-4F0F-8A49-3111059D7366}"/>
          </ac:picMkLst>
        </pc:picChg>
        <pc:picChg chg="add mod modCrop">
          <ac:chgData name="이성재" userId="ecfef9e4-3ee6-4f49-9535-63153ec3002f" providerId="ADAL" clId="{FB995570-9415-4433-A6DE-CD96AB50386F}" dt="2022-03-29T13:33:32.346" v="12658" actId="1076"/>
          <ac:picMkLst>
            <pc:docMk/>
            <pc:sldMk cId="3313166838" sldId="394"/>
            <ac:picMk id="6" creationId="{B1AECD80-894A-44B8-9C57-F543BEAABA47}"/>
          </ac:picMkLst>
        </pc:picChg>
      </pc:sldChg>
      <pc:sldChg chg="addSp add mod modNotesTx">
        <pc:chgData name="이성재" userId="ecfef9e4-3ee6-4f49-9535-63153ec3002f" providerId="ADAL" clId="{FB995570-9415-4433-A6DE-CD96AB50386F}" dt="2022-03-29T13:37:28.896" v="13586" actId="20577"/>
        <pc:sldMkLst>
          <pc:docMk/>
          <pc:sldMk cId="1290395852" sldId="395"/>
        </pc:sldMkLst>
        <pc:picChg chg="add">
          <ac:chgData name="이성재" userId="ecfef9e4-3ee6-4f49-9535-63153ec3002f" providerId="ADAL" clId="{FB995570-9415-4433-A6DE-CD96AB50386F}" dt="2022-03-29T11:24:26.072" v="5382" actId="22"/>
          <ac:picMkLst>
            <pc:docMk/>
            <pc:sldMk cId="1290395852" sldId="395"/>
            <ac:picMk id="4" creationId="{ACC1C95D-7A14-4B42-AC65-52C2E4CDFEA2}"/>
          </ac:picMkLst>
        </pc:picChg>
      </pc:sldChg>
      <pc:sldChg chg="add del">
        <pc:chgData name="이성재" userId="ecfef9e4-3ee6-4f49-9535-63153ec3002f" providerId="ADAL" clId="{FB995570-9415-4433-A6DE-CD96AB50386F}" dt="2022-03-29T11:22:24.959" v="5366" actId="47"/>
        <pc:sldMkLst>
          <pc:docMk/>
          <pc:sldMk cId="1314129343" sldId="395"/>
        </pc:sldMkLst>
      </pc:sldChg>
      <pc:sldChg chg="addSp delSp add mod modNotesTx">
        <pc:chgData name="이성재" userId="ecfef9e4-3ee6-4f49-9535-63153ec3002f" providerId="ADAL" clId="{FB995570-9415-4433-A6DE-CD96AB50386F}" dt="2022-03-29T13:38:12.316" v="13765" actId="20577"/>
        <pc:sldMkLst>
          <pc:docMk/>
          <pc:sldMk cId="953310680" sldId="396"/>
        </pc:sldMkLst>
        <pc:picChg chg="add del">
          <ac:chgData name="이성재" userId="ecfef9e4-3ee6-4f49-9535-63153ec3002f" providerId="ADAL" clId="{FB995570-9415-4433-A6DE-CD96AB50386F}" dt="2022-03-29T11:25:09.850" v="5384" actId="478"/>
          <ac:picMkLst>
            <pc:docMk/>
            <pc:sldMk cId="953310680" sldId="396"/>
            <ac:picMk id="4" creationId="{679F7416-FE2D-478E-AC05-305E90F04549}"/>
          </ac:picMkLst>
        </pc:picChg>
        <pc:picChg chg="add">
          <ac:chgData name="이성재" userId="ecfef9e4-3ee6-4f49-9535-63153ec3002f" providerId="ADAL" clId="{FB995570-9415-4433-A6DE-CD96AB50386F}" dt="2022-03-29T11:25:52.386" v="5385" actId="22"/>
          <ac:picMkLst>
            <pc:docMk/>
            <pc:sldMk cId="953310680" sldId="396"/>
            <ac:picMk id="7" creationId="{5E9729F0-A5C9-4A19-9E70-AE62F8A624B2}"/>
          </ac:picMkLst>
        </pc:picChg>
      </pc:sldChg>
      <pc:sldChg chg="add del">
        <pc:chgData name="이성재" userId="ecfef9e4-3ee6-4f49-9535-63153ec3002f" providerId="ADAL" clId="{FB995570-9415-4433-A6DE-CD96AB50386F}" dt="2022-03-29T11:22:24.959" v="5366" actId="47"/>
        <pc:sldMkLst>
          <pc:docMk/>
          <pc:sldMk cId="3126676729" sldId="396"/>
        </pc:sldMkLst>
      </pc:sldChg>
      <pc:sldChg chg="add del">
        <pc:chgData name="이성재" userId="ecfef9e4-3ee6-4f49-9535-63153ec3002f" providerId="ADAL" clId="{FB995570-9415-4433-A6DE-CD96AB50386F}" dt="2022-03-29T11:22:24.959" v="5366" actId="47"/>
        <pc:sldMkLst>
          <pc:docMk/>
          <pc:sldMk cId="1021318041" sldId="397"/>
        </pc:sldMkLst>
      </pc:sldChg>
      <pc:sldChg chg="addSp modSp add mod modNotesTx">
        <pc:chgData name="이성재" userId="ecfef9e4-3ee6-4f49-9535-63153ec3002f" providerId="ADAL" clId="{FB995570-9415-4433-A6DE-CD96AB50386F}" dt="2022-03-29T13:38:36.585" v="13885" actId="20577"/>
        <pc:sldMkLst>
          <pc:docMk/>
          <pc:sldMk cId="2700892143" sldId="397"/>
        </pc:sldMkLst>
        <pc:picChg chg="add mod">
          <ac:chgData name="이성재" userId="ecfef9e4-3ee6-4f49-9535-63153ec3002f" providerId="ADAL" clId="{FB995570-9415-4433-A6DE-CD96AB50386F}" dt="2022-03-29T11:26:41.363" v="5390" actId="1076"/>
          <ac:picMkLst>
            <pc:docMk/>
            <pc:sldMk cId="2700892143" sldId="397"/>
            <ac:picMk id="4" creationId="{F2C78307-F5B5-4A5C-948B-AFA8A594A36D}"/>
          </ac:picMkLst>
        </pc:picChg>
        <pc:picChg chg="add mod">
          <ac:chgData name="이성재" userId="ecfef9e4-3ee6-4f49-9535-63153ec3002f" providerId="ADAL" clId="{FB995570-9415-4433-A6DE-CD96AB50386F}" dt="2022-03-29T11:26:43.505" v="5391" actId="1076"/>
          <ac:picMkLst>
            <pc:docMk/>
            <pc:sldMk cId="2700892143" sldId="397"/>
            <ac:picMk id="7" creationId="{380FB060-CBD8-40BF-977E-FBAC8527ABA2}"/>
          </ac:picMkLst>
        </pc:picChg>
      </pc:sldChg>
      <pc:sldChg chg="addSp modSp add mod modNotesTx">
        <pc:chgData name="이성재" userId="ecfef9e4-3ee6-4f49-9535-63153ec3002f" providerId="ADAL" clId="{FB995570-9415-4433-A6DE-CD96AB50386F}" dt="2022-03-29T13:41:54.805" v="14468" actId="20577"/>
        <pc:sldMkLst>
          <pc:docMk/>
          <pc:sldMk cId="1787241291" sldId="398"/>
        </pc:sldMkLst>
        <pc:spChg chg="mod">
          <ac:chgData name="이성재" userId="ecfef9e4-3ee6-4f49-9535-63153ec3002f" providerId="ADAL" clId="{FB995570-9415-4433-A6DE-CD96AB50386F}" dt="2022-03-29T11:26:53.859" v="5400" actId="6549"/>
          <ac:spMkLst>
            <pc:docMk/>
            <pc:sldMk cId="1787241291" sldId="398"/>
            <ac:spMk id="3" creationId="{49B2AE53-0AE5-41A5-ADB5-289918283DBA}"/>
          </ac:spMkLst>
        </pc:spChg>
        <pc:picChg chg="add">
          <ac:chgData name="이성재" userId="ecfef9e4-3ee6-4f49-9535-63153ec3002f" providerId="ADAL" clId="{FB995570-9415-4433-A6DE-CD96AB50386F}" dt="2022-03-29T11:27:30.125" v="5410" actId="22"/>
          <ac:picMkLst>
            <pc:docMk/>
            <pc:sldMk cId="1787241291" sldId="398"/>
            <ac:picMk id="4" creationId="{AA787D45-E948-4AF2-ACBB-04DFBF759D80}"/>
          </ac:picMkLst>
        </pc:picChg>
      </pc:sldChg>
      <pc:sldChg chg="add del">
        <pc:chgData name="이성재" userId="ecfef9e4-3ee6-4f49-9535-63153ec3002f" providerId="ADAL" clId="{FB995570-9415-4433-A6DE-CD96AB50386F}" dt="2022-03-29T11:22:24.959" v="5366" actId="47"/>
        <pc:sldMkLst>
          <pc:docMk/>
          <pc:sldMk cId="3898945220" sldId="398"/>
        </pc:sldMkLst>
      </pc:sldChg>
      <pc:sldChg chg="addSp delSp add mod modNotesTx">
        <pc:chgData name="이성재" userId="ecfef9e4-3ee6-4f49-9535-63153ec3002f" providerId="ADAL" clId="{FB995570-9415-4433-A6DE-CD96AB50386F}" dt="2022-03-29T13:46:21.836" v="15222" actId="20577"/>
        <pc:sldMkLst>
          <pc:docMk/>
          <pc:sldMk cId="830141926" sldId="399"/>
        </pc:sldMkLst>
        <pc:picChg chg="add del">
          <ac:chgData name="이성재" userId="ecfef9e4-3ee6-4f49-9535-63153ec3002f" providerId="ADAL" clId="{FB995570-9415-4433-A6DE-CD96AB50386F}" dt="2022-03-29T11:28:06.050" v="5412" actId="478"/>
          <ac:picMkLst>
            <pc:docMk/>
            <pc:sldMk cId="830141926" sldId="399"/>
            <ac:picMk id="4" creationId="{0414DE54-811B-4AE3-89B8-70E17D4FBCE2}"/>
          </ac:picMkLst>
        </pc:picChg>
        <pc:picChg chg="add">
          <ac:chgData name="이성재" userId="ecfef9e4-3ee6-4f49-9535-63153ec3002f" providerId="ADAL" clId="{FB995570-9415-4433-A6DE-CD96AB50386F}" dt="2022-03-29T11:28:20.038" v="5413" actId="22"/>
          <ac:picMkLst>
            <pc:docMk/>
            <pc:sldMk cId="830141926" sldId="399"/>
            <ac:picMk id="7" creationId="{FA70B163-69BC-4B9E-82BE-5BCA8D39B724}"/>
          </ac:picMkLst>
        </pc:picChg>
      </pc:sldChg>
      <pc:sldChg chg="add del">
        <pc:chgData name="이성재" userId="ecfef9e4-3ee6-4f49-9535-63153ec3002f" providerId="ADAL" clId="{FB995570-9415-4433-A6DE-CD96AB50386F}" dt="2022-03-29T11:22:24.959" v="5366" actId="47"/>
        <pc:sldMkLst>
          <pc:docMk/>
          <pc:sldMk cId="1202878352" sldId="399"/>
        </pc:sldMkLst>
      </pc:sldChg>
      <pc:sldChg chg="add del">
        <pc:chgData name="이성재" userId="ecfef9e4-3ee6-4f49-9535-63153ec3002f" providerId="ADAL" clId="{FB995570-9415-4433-A6DE-CD96AB50386F}" dt="2022-03-29T11:26:56.284" v="5401" actId="47"/>
        <pc:sldMkLst>
          <pc:docMk/>
          <pc:sldMk cId="3176154816" sldId="399"/>
        </pc:sldMkLst>
      </pc:sldChg>
      <pc:sldChg chg="add del">
        <pc:chgData name="이성재" userId="ecfef9e4-3ee6-4f49-9535-63153ec3002f" providerId="ADAL" clId="{FB995570-9415-4433-A6DE-CD96AB50386F}" dt="2022-03-29T11:26:56.813" v="5402" actId="47"/>
        <pc:sldMkLst>
          <pc:docMk/>
          <pc:sldMk cId="3120561373" sldId="400"/>
        </pc:sldMkLst>
      </pc:sldChg>
      <pc:sldChg chg="addSp add mod modNotesTx">
        <pc:chgData name="이성재" userId="ecfef9e4-3ee6-4f49-9535-63153ec3002f" providerId="ADAL" clId="{FB995570-9415-4433-A6DE-CD96AB50386F}" dt="2022-03-29T13:50:03.346" v="15569" actId="20577"/>
        <pc:sldMkLst>
          <pc:docMk/>
          <pc:sldMk cId="3860022013" sldId="400"/>
        </pc:sldMkLst>
        <pc:picChg chg="add">
          <ac:chgData name="이성재" userId="ecfef9e4-3ee6-4f49-9535-63153ec3002f" providerId="ADAL" clId="{FB995570-9415-4433-A6DE-CD96AB50386F}" dt="2022-03-29T11:29:14.425" v="5414" actId="22"/>
          <ac:picMkLst>
            <pc:docMk/>
            <pc:sldMk cId="3860022013" sldId="400"/>
            <ac:picMk id="4" creationId="{65719310-DCAA-4B48-B4A6-96CC1CE95FB0}"/>
          </ac:picMkLst>
        </pc:picChg>
      </pc:sldChg>
      <pc:sldChg chg="addSp add mod modNotesTx">
        <pc:chgData name="이성재" userId="ecfef9e4-3ee6-4f49-9535-63153ec3002f" providerId="ADAL" clId="{FB995570-9415-4433-A6DE-CD96AB50386F}" dt="2022-03-29T13:59:03.646" v="16843" actId="20577"/>
        <pc:sldMkLst>
          <pc:docMk/>
          <pc:sldMk cId="1862283435" sldId="401"/>
        </pc:sldMkLst>
        <pc:picChg chg="add">
          <ac:chgData name="이성재" userId="ecfef9e4-3ee6-4f49-9535-63153ec3002f" providerId="ADAL" clId="{FB995570-9415-4433-A6DE-CD96AB50386F}" dt="2022-03-29T11:29:52.471" v="5415" actId="22"/>
          <ac:picMkLst>
            <pc:docMk/>
            <pc:sldMk cId="1862283435" sldId="401"/>
            <ac:picMk id="4" creationId="{6EF85887-8BC6-4536-999B-796E79ADADEB}"/>
          </ac:picMkLst>
        </pc:picChg>
      </pc:sldChg>
      <pc:sldChg chg="add del">
        <pc:chgData name="이성재" userId="ecfef9e4-3ee6-4f49-9535-63153ec3002f" providerId="ADAL" clId="{FB995570-9415-4433-A6DE-CD96AB50386F}" dt="2022-03-29T11:26:57.298" v="5403" actId="47"/>
        <pc:sldMkLst>
          <pc:docMk/>
          <pc:sldMk cId="3548586011" sldId="401"/>
        </pc:sldMkLst>
      </pc:sldChg>
      <pc:sldChg chg="addSp add mod modNotesTx">
        <pc:chgData name="이성재" userId="ecfef9e4-3ee6-4f49-9535-63153ec3002f" providerId="ADAL" clId="{FB995570-9415-4433-A6DE-CD96AB50386F}" dt="2022-03-29T14:00:11.126" v="17058" actId="20577"/>
        <pc:sldMkLst>
          <pc:docMk/>
          <pc:sldMk cId="2779683024" sldId="402"/>
        </pc:sldMkLst>
        <pc:picChg chg="add">
          <ac:chgData name="이성재" userId="ecfef9e4-3ee6-4f49-9535-63153ec3002f" providerId="ADAL" clId="{FB995570-9415-4433-A6DE-CD96AB50386F}" dt="2022-03-29T11:30:04.311" v="5416" actId="22"/>
          <ac:picMkLst>
            <pc:docMk/>
            <pc:sldMk cId="2779683024" sldId="402"/>
            <ac:picMk id="4" creationId="{149BD052-379A-48A5-8092-DB8F88BDB7ED}"/>
          </ac:picMkLst>
        </pc:picChg>
      </pc:sldChg>
      <pc:sldChg chg="add del">
        <pc:chgData name="이성재" userId="ecfef9e4-3ee6-4f49-9535-63153ec3002f" providerId="ADAL" clId="{FB995570-9415-4433-A6DE-CD96AB50386F}" dt="2022-03-29T11:30:07.461" v="5417" actId="47"/>
        <pc:sldMkLst>
          <pc:docMk/>
          <pc:sldMk cId="259879268" sldId="403"/>
        </pc:sldMkLst>
      </pc:sldChg>
      <pc:sldChg chg="addSp delSp modSp add del mod">
        <pc:chgData name="이성재" userId="ecfef9e4-3ee6-4f49-9535-63153ec3002f" providerId="ADAL" clId="{FB995570-9415-4433-A6DE-CD96AB50386F}" dt="2022-03-29T14:02:19.846" v="17255" actId="47"/>
        <pc:sldMkLst>
          <pc:docMk/>
          <pc:sldMk cId="2112566586" sldId="403"/>
        </pc:sldMkLst>
        <pc:spChg chg="mod">
          <ac:chgData name="이성재" userId="ecfef9e4-3ee6-4f49-9535-63153ec3002f" providerId="ADAL" clId="{FB995570-9415-4433-A6DE-CD96AB50386F}" dt="2022-03-29T11:44:12.925" v="5429"/>
          <ac:spMkLst>
            <pc:docMk/>
            <pc:sldMk cId="2112566586" sldId="403"/>
            <ac:spMk id="3" creationId="{49B2AE53-0AE5-41A5-ADB5-289918283DBA}"/>
          </ac:spMkLst>
        </pc:spChg>
        <pc:spChg chg="del">
          <ac:chgData name="이성재" userId="ecfef9e4-3ee6-4f49-9535-63153ec3002f" providerId="ADAL" clId="{FB995570-9415-4433-A6DE-CD96AB50386F}" dt="2022-03-29T11:45:07.586" v="5431" actId="478"/>
          <ac:spMkLst>
            <pc:docMk/>
            <pc:sldMk cId="2112566586" sldId="403"/>
            <ac:spMk id="5" creationId="{B9BD9252-CE10-4B78-9527-6AA884A36487}"/>
          </ac:spMkLst>
        </pc:spChg>
        <pc:picChg chg="del">
          <ac:chgData name="이성재" userId="ecfef9e4-3ee6-4f49-9535-63153ec3002f" providerId="ADAL" clId="{FB995570-9415-4433-A6DE-CD96AB50386F}" dt="2022-03-29T11:44:14.995" v="5430" actId="478"/>
          <ac:picMkLst>
            <pc:docMk/>
            <pc:sldMk cId="2112566586" sldId="403"/>
            <ac:picMk id="4" creationId="{00000000-0000-0000-0000-000000000000}"/>
          </ac:picMkLst>
        </pc:picChg>
        <pc:picChg chg="add">
          <ac:chgData name="이성재" userId="ecfef9e4-3ee6-4f49-9535-63153ec3002f" providerId="ADAL" clId="{FB995570-9415-4433-A6DE-CD96AB50386F}" dt="2022-03-29T11:45:08.683" v="5432" actId="22"/>
          <ac:picMkLst>
            <pc:docMk/>
            <pc:sldMk cId="2112566586" sldId="403"/>
            <ac:picMk id="6" creationId="{673A16E6-A7FF-427E-B681-D10FC1A26547}"/>
          </ac:picMkLst>
        </pc:picChg>
      </pc:sldChg>
      <pc:sldChg chg="delSp modSp add del mod">
        <pc:chgData name="이성재" userId="ecfef9e4-3ee6-4f49-9535-63153ec3002f" providerId="ADAL" clId="{FB995570-9415-4433-A6DE-CD96AB50386F}" dt="2022-03-29T14:02:06.482" v="17254" actId="47"/>
        <pc:sldMkLst>
          <pc:docMk/>
          <pc:sldMk cId="1383372661" sldId="404"/>
        </pc:sldMkLst>
        <pc:spChg chg="mod">
          <ac:chgData name="이성재" userId="ecfef9e4-3ee6-4f49-9535-63153ec3002f" providerId="ADAL" clId="{FB995570-9415-4433-A6DE-CD96AB50386F}" dt="2022-03-29T11:45:20.690" v="5447"/>
          <ac:spMkLst>
            <pc:docMk/>
            <pc:sldMk cId="1383372661" sldId="404"/>
            <ac:spMk id="3" creationId="{49B2AE53-0AE5-41A5-ADB5-289918283DBA}"/>
          </ac:spMkLst>
        </pc:spChg>
        <pc:picChg chg="del">
          <ac:chgData name="이성재" userId="ecfef9e4-3ee6-4f49-9535-63153ec3002f" providerId="ADAL" clId="{FB995570-9415-4433-A6DE-CD96AB50386F}" dt="2022-03-29T11:45:15.038" v="5434" actId="478"/>
          <ac:picMkLst>
            <pc:docMk/>
            <pc:sldMk cId="1383372661" sldId="404"/>
            <ac:picMk id="6" creationId="{673A16E6-A7FF-427E-B681-D10FC1A26547}"/>
          </ac:picMkLst>
        </pc:picChg>
      </pc:sldChg>
      <pc:sldChg chg="add del">
        <pc:chgData name="이성재" userId="ecfef9e4-3ee6-4f49-9535-63153ec3002f" providerId="ADAL" clId="{FB995570-9415-4433-A6DE-CD96AB50386F}" dt="2022-03-29T11:30:07.954" v="5418" actId="47"/>
        <pc:sldMkLst>
          <pc:docMk/>
          <pc:sldMk cId="3815260326" sldId="404"/>
        </pc:sldMkLst>
      </pc:sldChg>
      <pc:sldChg chg="addSp delSp modSp add mod modNotesTx">
        <pc:chgData name="이성재" userId="ecfef9e4-3ee6-4f49-9535-63153ec3002f" providerId="ADAL" clId="{FB995570-9415-4433-A6DE-CD96AB50386F}" dt="2022-03-29T13:02:32.711" v="10654" actId="20577"/>
        <pc:sldMkLst>
          <pc:docMk/>
          <pc:sldMk cId="2211212975" sldId="405"/>
        </pc:sldMkLst>
        <pc:spChg chg="add mod">
          <ac:chgData name="이성재" userId="ecfef9e4-3ee6-4f49-9535-63153ec3002f" providerId="ADAL" clId="{FB995570-9415-4433-A6DE-CD96AB50386F}" dt="2022-03-29T12:50:31.713" v="10635"/>
          <ac:spMkLst>
            <pc:docMk/>
            <pc:sldMk cId="2211212975" sldId="405"/>
            <ac:spMk id="7" creationId="{59B217BB-9BC3-4145-AA60-722AF92DA9B3}"/>
          </ac:spMkLst>
        </pc:spChg>
        <pc:spChg chg="add mod">
          <ac:chgData name="이성재" userId="ecfef9e4-3ee6-4f49-9535-63153ec3002f" providerId="ADAL" clId="{FB995570-9415-4433-A6DE-CD96AB50386F}" dt="2022-03-29T12:30:02.931" v="9077" actId="208"/>
          <ac:spMkLst>
            <pc:docMk/>
            <pc:sldMk cId="2211212975" sldId="405"/>
            <ac:spMk id="9" creationId="{C12E7F4C-7009-4BB4-BDB3-62B6947B16CA}"/>
          </ac:spMkLst>
        </pc:spChg>
        <pc:picChg chg="add">
          <ac:chgData name="이성재" userId="ecfef9e4-3ee6-4f49-9535-63153ec3002f" providerId="ADAL" clId="{FB995570-9415-4433-A6DE-CD96AB50386F}" dt="2022-03-29T12:19:13.969" v="8024" actId="22"/>
          <ac:picMkLst>
            <pc:docMk/>
            <pc:sldMk cId="2211212975" sldId="405"/>
            <ac:picMk id="4" creationId="{2B8CA057-5FC5-491B-B873-F6F477BA377B}"/>
          </ac:picMkLst>
        </pc:picChg>
        <pc:picChg chg="del">
          <ac:chgData name="이성재" userId="ecfef9e4-3ee6-4f49-9535-63153ec3002f" providerId="ADAL" clId="{FB995570-9415-4433-A6DE-CD96AB50386F}" dt="2022-03-29T12:19:01.496" v="8023" actId="478"/>
          <ac:picMkLst>
            <pc:docMk/>
            <pc:sldMk cId="2211212975" sldId="405"/>
            <ac:picMk id="8" creationId="{C8B6D80D-EAF8-4C79-86ED-5C2A37E3D344}"/>
          </ac:picMkLst>
        </pc:picChg>
        <pc:cxnChg chg="add mod">
          <ac:chgData name="이성재" userId="ecfef9e4-3ee6-4f49-9535-63153ec3002f" providerId="ADAL" clId="{FB995570-9415-4433-A6DE-CD96AB50386F}" dt="2022-03-29T12:50:30.587" v="10633" actId="20577"/>
          <ac:cxnSpMkLst>
            <pc:docMk/>
            <pc:sldMk cId="2211212975" sldId="405"/>
            <ac:cxnSpMk id="11" creationId="{D51442D9-74A4-464B-B758-C928F1C38B73}"/>
          </ac:cxnSpMkLst>
        </pc:cxnChg>
      </pc:sldChg>
      <pc:sldChg chg="addSp delSp modSp add mod modNotesTx">
        <pc:chgData name="이성재" userId="ecfef9e4-3ee6-4f49-9535-63153ec3002f" providerId="ADAL" clId="{FB995570-9415-4433-A6DE-CD96AB50386F}" dt="2022-03-29T13:11:07.130" v="11197" actId="20577"/>
        <pc:sldMkLst>
          <pc:docMk/>
          <pc:sldMk cId="2081270828" sldId="406"/>
        </pc:sldMkLst>
        <pc:spChg chg="add mod">
          <ac:chgData name="이성재" userId="ecfef9e4-3ee6-4f49-9535-63153ec3002f" providerId="ADAL" clId="{FB995570-9415-4433-A6DE-CD96AB50386F}" dt="2022-03-29T13:06:30.354" v="10754" actId="1076"/>
          <ac:spMkLst>
            <pc:docMk/>
            <pc:sldMk cId="2081270828" sldId="406"/>
            <ac:spMk id="7" creationId="{0D971A46-02D9-443E-960C-BD2956C5CF2C}"/>
          </ac:spMkLst>
        </pc:spChg>
        <pc:spChg chg="del">
          <ac:chgData name="이성재" userId="ecfef9e4-3ee6-4f49-9535-63153ec3002f" providerId="ADAL" clId="{FB995570-9415-4433-A6DE-CD96AB50386F}" dt="2022-03-29T13:04:29.915" v="10657" actId="478"/>
          <ac:spMkLst>
            <pc:docMk/>
            <pc:sldMk cId="2081270828" sldId="406"/>
            <ac:spMk id="9" creationId="{04896282-2921-46FF-9050-4AD2672D0CD3}"/>
          </ac:spMkLst>
        </pc:spChg>
        <pc:spChg chg="del">
          <ac:chgData name="이성재" userId="ecfef9e4-3ee6-4f49-9535-63153ec3002f" providerId="ADAL" clId="{FB995570-9415-4433-A6DE-CD96AB50386F}" dt="2022-03-29T13:04:29.915" v="10657" actId="478"/>
          <ac:spMkLst>
            <pc:docMk/>
            <pc:sldMk cId="2081270828" sldId="406"/>
            <ac:spMk id="10" creationId="{84E453C8-D74A-4636-8C1A-6F1F7A8E3573}"/>
          </ac:spMkLst>
        </pc:spChg>
        <pc:spChg chg="del">
          <ac:chgData name="이성재" userId="ecfef9e4-3ee6-4f49-9535-63153ec3002f" providerId="ADAL" clId="{FB995570-9415-4433-A6DE-CD96AB50386F}" dt="2022-03-29T13:04:29.915" v="10657" actId="478"/>
          <ac:spMkLst>
            <pc:docMk/>
            <pc:sldMk cId="2081270828" sldId="406"/>
            <ac:spMk id="11" creationId="{2BA5ACB6-3FE8-43EE-A4FA-3D1A149D925A}"/>
          </ac:spMkLst>
        </pc:spChg>
        <pc:spChg chg="add mod">
          <ac:chgData name="이성재" userId="ecfef9e4-3ee6-4f49-9535-63153ec3002f" providerId="ADAL" clId="{FB995570-9415-4433-A6DE-CD96AB50386F}" dt="2022-03-29T13:07:30.312" v="10762" actId="1076"/>
          <ac:spMkLst>
            <pc:docMk/>
            <pc:sldMk cId="2081270828" sldId="406"/>
            <ac:spMk id="17" creationId="{D652D919-4716-43E8-97E3-672BD8FB1110}"/>
          </ac:spMkLst>
        </pc:spChg>
        <pc:spChg chg="add mod">
          <ac:chgData name="이성재" userId="ecfef9e4-3ee6-4f49-9535-63153ec3002f" providerId="ADAL" clId="{FB995570-9415-4433-A6DE-CD96AB50386F}" dt="2022-03-29T13:07:51.470" v="10776" actId="1076"/>
          <ac:spMkLst>
            <pc:docMk/>
            <pc:sldMk cId="2081270828" sldId="406"/>
            <ac:spMk id="18" creationId="{2EE88CAD-549A-4477-922A-B21A5F883545}"/>
          </ac:spMkLst>
        </pc:spChg>
        <pc:spChg chg="add mod">
          <ac:chgData name="이성재" userId="ecfef9e4-3ee6-4f49-9535-63153ec3002f" providerId="ADAL" clId="{FB995570-9415-4433-A6DE-CD96AB50386F}" dt="2022-03-29T13:08:55.650" v="10887"/>
          <ac:spMkLst>
            <pc:docMk/>
            <pc:sldMk cId="2081270828" sldId="406"/>
            <ac:spMk id="19" creationId="{64500E18-6B9A-4DC8-81D3-65E05D2AF0FF}"/>
          </ac:spMkLst>
        </pc:spChg>
        <pc:spChg chg="add mod">
          <ac:chgData name="이성재" userId="ecfef9e4-3ee6-4f49-9535-63153ec3002f" providerId="ADAL" clId="{FB995570-9415-4433-A6DE-CD96AB50386F}" dt="2022-03-29T13:08:27.191" v="10862" actId="571"/>
          <ac:spMkLst>
            <pc:docMk/>
            <pc:sldMk cId="2081270828" sldId="406"/>
            <ac:spMk id="21" creationId="{3B9DD401-BEC7-49C2-8DA2-DEBFA76B5994}"/>
          </ac:spMkLst>
        </pc:spChg>
        <pc:spChg chg="add mod">
          <ac:chgData name="이성재" userId="ecfef9e4-3ee6-4f49-9535-63153ec3002f" providerId="ADAL" clId="{FB995570-9415-4433-A6DE-CD96AB50386F}" dt="2022-03-29T13:08:37.219" v="10884" actId="1076"/>
          <ac:spMkLst>
            <pc:docMk/>
            <pc:sldMk cId="2081270828" sldId="406"/>
            <ac:spMk id="22" creationId="{68C2F81E-E978-4361-BE88-4F06CB2DCAA2}"/>
          </ac:spMkLst>
        </pc:spChg>
        <pc:picChg chg="add del mod">
          <ac:chgData name="이성재" userId="ecfef9e4-3ee6-4f49-9535-63153ec3002f" providerId="ADAL" clId="{FB995570-9415-4433-A6DE-CD96AB50386F}" dt="2022-03-29T13:06:20.971" v="10749" actId="478"/>
          <ac:picMkLst>
            <pc:docMk/>
            <pc:sldMk cId="2081270828" sldId="406"/>
            <ac:picMk id="4" creationId="{BFB5143B-7028-4035-8329-34F76FA475AC}"/>
          </ac:picMkLst>
        </pc:picChg>
        <pc:picChg chg="del">
          <ac:chgData name="이성재" userId="ecfef9e4-3ee6-4f49-9535-63153ec3002f" providerId="ADAL" clId="{FB995570-9415-4433-A6DE-CD96AB50386F}" dt="2022-03-29T13:04:29.044" v="10656" actId="478"/>
          <ac:picMkLst>
            <pc:docMk/>
            <pc:sldMk cId="2081270828" sldId="406"/>
            <ac:picMk id="6" creationId="{A99FD8F6-3AA2-4AC3-AC83-00169F2CA3F8}"/>
          </ac:picMkLst>
        </pc:picChg>
        <pc:picChg chg="del">
          <ac:chgData name="이성재" userId="ecfef9e4-3ee6-4f49-9535-63153ec3002f" providerId="ADAL" clId="{FB995570-9415-4433-A6DE-CD96AB50386F}" dt="2022-03-29T13:04:31.341" v="10658" actId="478"/>
          <ac:picMkLst>
            <pc:docMk/>
            <pc:sldMk cId="2081270828" sldId="406"/>
            <ac:picMk id="8" creationId="{6EA09108-C00B-47C4-A431-41AD990BA3E1}"/>
          </ac:picMkLst>
        </pc:picChg>
        <pc:picChg chg="add mod modCrop">
          <ac:chgData name="이성재" userId="ecfef9e4-3ee6-4f49-9535-63153ec3002f" providerId="ADAL" clId="{FB995570-9415-4433-A6DE-CD96AB50386F}" dt="2022-03-29T13:06:30.354" v="10754" actId="1076"/>
          <ac:picMkLst>
            <pc:docMk/>
            <pc:sldMk cId="2081270828" sldId="406"/>
            <ac:picMk id="12" creationId="{8CB571BA-4E58-4157-9444-7B117AC95EFF}"/>
          </ac:picMkLst>
        </pc:picChg>
        <pc:picChg chg="add mod">
          <ac:chgData name="이성재" userId="ecfef9e4-3ee6-4f49-9535-63153ec3002f" providerId="ADAL" clId="{FB995570-9415-4433-A6DE-CD96AB50386F}" dt="2022-03-29T13:06:26.451" v="10753" actId="1076"/>
          <ac:picMkLst>
            <pc:docMk/>
            <pc:sldMk cId="2081270828" sldId="406"/>
            <ac:picMk id="14" creationId="{AE96A039-0F54-42F1-91F0-44BC4F9F2B63}"/>
          </ac:picMkLst>
        </pc:picChg>
        <pc:picChg chg="add mod">
          <ac:chgData name="이성재" userId="ecfef9e4-3ee6-4f49-9535-63153ec3002f" providerId="ADAL" clId="{FB995570-9415-4433-A6DE-CD96AB50386F}" dt="2022-03-29T13:07:05.496" v="10758" actId="1076"/>
          <ac:picMkLst>
            <pc:docMk/>
            <pc:sldMk cId="2081270828" sldId="406"/>
            <ac:picMk id="16" creationId="{41A170D0-D213-4C2D-85D2-6EB903AD9083}"/>
          </ac:picMkLst>
        </pc:picChg>
        <pc:picChg chg="add mod">
          <ac:chgData name="이성재" userId="ecfef9e4-3ee6-4f49-9535-63153ec3002f" providerId="ADAL" clId="{FB995570-9415-4433-A6DE-CD96AB50386F}" dt="2022-03-29T13:08:27.191" v="10862" actId="571"/>
          <ac:picMkLst>
            <pc:docMk/>
            <pc:sldMk cId="2081270828" sldId="406"/>
            <ac:picMk id="20" creationId="{C2D94197-0C81-445D-979F-464CEC094309}"/>
          </ac:picMkLst>
        </pc:picChg>
      </pc:sldChg>
      <pc:sldChg chg="addSp delSp modSp add mod modNotesTx">
        <pc:chgData name="이성재" userId="ecfef9e4-3ee6-4f49-9535-63153ec3002f" providerId="ADAL" clId="{FB995570-9415-4433-A6DE-CD96AB50386F}" dt="2022-03-29T13:15:41.561" v="11485" actId="20577"/>
        <pc:sldMkLst>
          <pc:docMk/>
          <pc:sldMk cId="1975762159" sldId="407"/>
        </pc:sldMkLst>
        <pc:spChg chg="add mod">
          <ac:chgData name="이성재" userId="ecfef9e4-3ee6-4f49-9535-63153ec3002f" providerId="ADAL" clId="{FB995570-9415-4433-A6DE-CD96AB50386F}" dt="2022-03-29T13:13:14.411" v="11220" actId="1076"/>
          <ac:spMkLst>
            <pc:docMk/>
            <pc:sldMk cId="1975762159" sldId="407"/>
            <ac:spMk id="6" creationId="{348FCA5A-0808-4378-BB2C-71216C748A4C}"/>
          </ac:spMkLst>
        </pc:spChg>
        <pc:spChg chg="del">
          <ac:chgData name="이성재" userId="ecfef9e4-3ee6-4f49-9535-63153ec3002f" providerId="ADAL" clId="{FB995570-9415-4433-A6DE-CD96AB50386F}" dt="2022-03-29T13:12:04.322" v="11204" actId="478"/>
          <ac:spMkLst>
            <pc:docMk/>
            <pc:sldMk cId="1975762159" sldId="407"/>
            <ac:spMk id="7" creationId="{0D971A46-02D9-443E-960C-BD2956C5CF2C}"/>
          </ac:spMkLst>
        </pc:spChg>
        <pc:spChg chg="add del mod">
          <ac:chgData name="이성재" userId="ecfef9e4-3ee6-4f49-9535-63153ec3002f" providerId="ADAL" clId="{FB995570-9415-4433-A6DE-CD96AB50386F}" dt="2022-03-29T13:12:49.417" v="11213" actId="478"/>
          <ac:spMkLst>
            <pc:docMk/>
            <pc:sldMk cId="1975762159" sldId="407"/>
            <ac:spMk id="15" creationId="{7DE6C691-06A5-4816-BE6E-0961E3D7BBB0}"/>
          </ac:spMkLst>
        </pc:spChg>
        <pc:spChg chg="del mod">
          <ac:chgData name="이성재" userId="ecfef9e4-3ee6-4f49-9535-63153ec3002f" providerId="ADAL" clId="{FB995570-9415-4433-A6DE-CD96AB50386F}" dt="2022-03-29T13:12:29.842" v="11207" actId="478"/>
          <ac:spMkLst>
            <pc:docMk/>
            <pc:sldMk cId="1975762159" sldId="407"/>
            <ac:spMk id="17" creationId="{D652D919-4716-43E8-97E3-672BD8FB1110}"/>
          </ac:spMkLst>
        </pc:spChg>
        <pc:spChg chg="del mod">
          <ac:chgData name="이성재" userId="ecfef9e4-3ee6-4f49-9535-63153ec3002f" providerId="ADAL" clId="{FB995570-9415-4433-A6DE-CD96AB50386F}" dt="2022-03-29T13:12:43.434" v="11211" actId="478"/>
          <ac:spMkLst>
            <pc:docMk/>
            <pc:sldMk cId="1975762159" sldId="407"/>
            <ac:spMk id="18" creationId="{2EE88CAD-549A-4477-922A-B21A5F883545}"/>
          </ac:spMkLst>
        </pc:spChg>
        <pc:spChg chg="del">
          <ac:chgData name="이성재" userId="ecfef9e4-3ee6-4f49-9535-63153ec3002f" providerId="ADAL" clId="{FB995570-9415-4433-A6DE-CD96AB50386F}" dt="2022-03-29T13:12:31.584" v="11208" actId="478"/>
          <ac:spMkLst>
            <pc:docMk/>
            <pc:sldMk cId="1975762159" sldId="407"/>
            <ac:spMk id="19" creationId="{64500E18-6B9A-4DC8-81D3-65E05D2AF0FF}"/>
          </ac:spMkLst>
        </pc:spChg>
        <pc:spChg chg="add del mod">
          <ac:chgData name="이성재" userId="ecfef9e4-3ee6-4f49-9535-63153ec3002f" providerId="ADAL" clId="{FB995570-9415-4433-A6DE-CD96AB50386F}" dt="2022-03-29T13:13:32.171" v="11223" actId="478"/>
          <ac:spMkLst>
            <pc:docMk/>
            <pc:sldMk cId="1975762159" sldId="407"/>
            <ac:spMk id="21" creationId="{EEF69E6E-8AFD-4F1B-9BE3-720F85DFEBB3}"/>
          </ac:spMkLst>
        </pc:spChg>
        <pc:spChg chg="del mod">
          <ac:chgData name="이성재" userId="ecfef9e4-3ee6-4f49-9535-63153ec3002f" providerId="ADAL" clId="{FB995570-9415-4433-A6DE-CD96AB50386F}" dt="2022-03-29T13:12:41.826" v="11210" actId="478"/>
          <ac:spMkLst>
            <pc:docMk/>
            <pc:sldMk cId="1975762159" sldId="407"/>
            <ac:spMk id="22" creationId="{68C2F81E-E978-4361-BE88-4F06CB2DCAA2}"/>
          </ac:spMkLst>
        </pc:spChg>
        <pc:spChg chg="add del mod">
          <ac:chgData name="이성재" userId="ecfef9e4-3ee6-4f49-9535-63153ec3002f" providerId="ADAL" clId="{FB995570-9415-4433-A6DE-CD96AB50386F}" dt="2022-03-29T13:13:32.171" v="11223" actId="478"/>
          <ac:spMkLst>
            <pc:docMk/>
            <pc:sldMk cId="1975762159" sldId="407"/>
            <ac:spMk id="23" creationId="{B63A2E3B-ECDE-4370-BE48-2813720DE17B}"/>
          </ac:spMkLst>
        </pc:spChg>
        <pc:picChg chg="add mod">
          <ac:chgData name="이성재" userId="ecfef9e4-3ee6-4f49-9535-63153ec3002f" providerId="ADAL" clId="{FB995570-9415-4433-A6DE-CD96AB50386F}" dt="2022-03-29T13:13:14.411" v="11220" actId="1076"/>
          <ac:picMkLst>
            <pc:docMk/>
            <pc:sldMk cId="1975762159" sldId="407"/>
            <ac:picMk id="4" creationId="{58F659A5-1E9D-4FE0-8A54-1595BACD9D2D}"/>
          </ac:picMkLst>
        </pc:picChg>
        <pc:picChg chg="add mod">
          <ac:chgData name="이성재" userId="ecfef9e4-3ee6-4f49-9535-63153ec3002f" providerId="ADAL" clId="{FB995570-9415-4433-A6DE-CD96AB50386F}" dt="2022-03-29T13:14:37.472" v="11228" actId="1076"/>
          <ac:picMkLst>
            <pc:docMk/>
            <pc:sldMk cId="1975762159" sldId="407"/>
            <ac:picMk id="9" creationId="{4CB50276-AFAE-4982-A81D-FAF0629FB23B}"/>
          </ac:picMkLst>
        </pc:picChg>
        <pc:picChg chg="del">
          <ac:chgData name="이성재" userId="ecfef9e4-3ee6-4f49-9535-63153ec3002f" providerId="ADAL" clId="{FB995570-9415-4433-A6DE-CD96AB50386F}" dt="2022-03-29T13:12:02.353" v="11202" actId="478"/>
          <ac:picMkLst>
            <pc:docMk/>
            <pc:sldMk cId="1975762159" sldId="407"/>
            <ac:picMk id="12" creationId="{8CB571BA-4E58-4157-9444-7B117AC95EFF}"/>
          </ac:picMkLst>
        </pc:picChg>
        <pc:picChg chg="del">
          <ac:chgData name="이성재" userId="ecfef9e4-3ee6-4f49-9535-63153ec3002f" providerId="ADAL" clId="{FB995570-9415-4433-A6DE-CD96AB50386F}" dt="2022-03-29T13:11:59.431" v="11199" actId="478"/>
          <ac:picMkLst>
            <pc:docMk/>
            <pc:sldMk cId="1975762159" sldId="407"/>
            <ac:picMk id="14" creationId="{AE96A039-0F54-42F1-91F0-44BC4F9F2B63}"/>
          </ac:picMkLst>
        </pc:picChg>
        <pc:picChg chg="del">
          <ac:chgData name="이성재" userId="ecfef9e4-3ee6-4f49-9535-63153ec3002f" providerId="ADAL" clId="{FB995570-9415-4433-A6DE-CD96AB50386F}" dt="2022-03-29T13:12:01.665" v="11201" actId="478"/>
          <ac:picMkLst>
            <pc:docMk/>
            <pc:sldMk cId="1975762159" sldId="407"/>
            <ac:picMk id="16" creationId="{41A170D0-D213-4C2D-85D2-6EB903AD9083}"/>
          </ac:picMkLst>
        </pc:picChg>
        <pc:picChg chg="add del mod">
          <ac:chgData name="이성재" userId="ecfef9e4-3ee6-4f49-9535-63153ec3002f" providerId="ADAL" clId="{FB995570-9415-4433-A6DE-CD96AB50386F}" dt="2022-03-29T13:13:32.171" v="11223" actId="478"/>
          <ac:picMkLst>
            <pc:docMk/>
            <pc:sldMk cId="1975762159" sldId="407"/>
            <ac:picMk id="20" creationId="{0BAC8895-02C1-43E1-AC09-E872B058B31D}"/>
          </ac:picMkLst>
        </pc:picChg>
      </pc:sldChg>
      <pc:sldChg chg="addSp delSp modSp add mod modNotesTx">
        <pc:chgData name="이성재" userId="ecfef9e4-3ee6-4f49-9535-63153ec3002f" providerId="ADAL" clId="{FB995570-9415-4433-A6DE-CD96AB50386F}" dt="2022-03-29T14:03:07.496" v="17256" actId="20577"/>
        <pc:sldMkLst>
          <pc:docMk/>
          <pc:sldMk cId="1026580613" sldId="408"/>
        </pc:sldMkLst>
        <pc:spChg chg="add mod">
          <ac:chgData name="이성재" userId="ecfef9e4-3ee6-4f49-9535-63153ec3002f" providerId="ADAL" clId="{FB995570-9415-4433-A6DE-CD96AB50386F}" dt="2022-03-29T13:51:23.096" v="15585" actId="14100"/>
          <ac:spMkLst>
            <pc:docMk/>
            <pc:sldMk cId="1026580613" sldId="408"/>
            <ac:spMk id="7" creationId="{2AE283BA-0EA2-4A49-A1ED-12219A18FE1F}"/>
          </ac:spMkLst>
        </pc:spChg>
        <pc:picChg chg="del">
          <ac:chgData name="이성재" userId="ecfef9e4-3ee6-4f49-9535-63153ec3002f" providerId="ADAL" clId="{FB995570-9415-4433-A6DE-CD96AB50386F}" dt="2022-03-29T13:50:14.366" v="15572" actId="478"/>
          <ac:picMkLst>
            <pc:docMk/>
            <pc:sldMk cId="1026580613" sldId="408"/>
            <ac:picMk id="4" creationId="{65719310-DCAA-4B48-B4A6-96CC1CE95FB0}"/>
          </ac:picMkLst>
        </pc:picChg>
        <pc:picChg chg="add mod">
          <ac:chgData name="이성재" userId="ecfef9e4-3ee6-4f49-9535-63153ec3002f" providerId="ADAL" clId="{FB995570-9415-4433-A6DE-CD96AB50386F}" dt="2022-03-29T13:51:03.781" v="15578" actId="1076"/>
          <ac:picMkLst>
            <pc:docMk/>
            <pc:sldMk cId="1026580613" sldId="408"/>
            <ac:picMk id="1026" creationId="{B647AA0C-0A49-478A-ACBA-7BC0E4ABC54E}"/>
          </ac:picMkLst>
        </pc:picChg>
      </pc:sldChg>
      <pc:sldChg chg="addSp delSp modSp add mod modNotesTx">
        <pc:chgData name="이성재" userId="ecfef9e4-3ee6-4f49-9535-63153ec3002f" providerId="ADAL" clId="{FB995570-9415-4433-A6DE-CD96AB50386F}" dt="2022-03-29T14:24:23.045" v="21403" actId="20577"/>
        <pc:sldMkLst>
          <pc:docMk/>
          <pc:sldMk cId="453733490" sldId="409"/>
        </pc:sldMkLst>
        <pc:spChg chg="del">
          <ac:chgData name="이성재" userId="ecfef9e4-3ee6-4f49-9535-63153ec3002f" providerId="ADAL" clId="{FB995570-9415-4433-A6DE-CD96AB50386F}" dt="2022-03-29T14:20:37.799" v="20805" actId="478"/>
          <ac:spMkLst>
            <pc:docMk/>
            <pc:sldMk cId="453733490" sldId="409"/>
            <ac:spMk id="5" creationId="{B9BD9252-CE10-4B78-9527-6AA884A36487}"/>
          </ac:spMkLst>
        </pc:spChg>
        <pc:spChg chg="add del">
          <ac:chgData name="이성재" userId="ecfef9e4-3ee6-4f49-9535-63153ec3002f" providerId="ADAL" clId="{FB995570-9415-4433-A6DE-CD96AB50386F}" dt="2022-03-29T14:21:52.208" v="20811" actId="22"/>
          <ac:spMkLst>
            <pc:docMk/>
            <pc:sldMk cId="453733490" sldId="409"/>
            <ac:spMk id="10" creationId="{52D6E495-AB8F-4503-BCBC-AF017854280B}"/>
          </ac:spMkLst>
        </pc:spChg>
        <pc:spChg chg="add mod">
          <ac:chgData name="이성재" userId="ecfef9e4-3ee6-4f49-9535-63153ec3002f" providerId="ADAL" clId="{FB995570-9415-4433-A6DE-CD96AB50386F}" dt="2022-03-29T14:22:00.338" v="20819" actId="1076"/>
          <ac:spMkLst>
            <pc:docMk/>
            <pc:sldMk cId="453733490" sldId="409"/>
            <ac:spMk id="12" creationId="{921C4D72-6010-4A2A-9C31-AFCF7890FB31}"/>
          </ac:spMkLst>
        </pc:spChg>
        <pc:picChg chg="del">
          <ac:chgData name="이성재" userId="ecfef9e4-3ee6-4f49-9535-63153ec3002f" providerId="ADAL" clId="{FB995570-9415-4433-A6DE-CD96AB50386F}" dt="2022-03-29T14:19:36.696" v="20605" actId="478"/>
          <ac:picMkLst>
            <pc:docMk/>
            <pc:sldMk cId="453733490" sldId="409"/>
            <ac:picMk id="4" creationId="{00000000-0000-0000-0000-000000000000}"/>
          </ac:picMkLst>
        </pc:picChg>
        <pc:picChg chg="add del">
          <ac:chgData name="이성재" userId="ecfef9e4-3ee6-4f49-9535-63153ec3002f" providerId="ADAL" clId="{FB995570-9415-4433-A6DE-CD96AB50386F}" dt="2022-03-29T14:21:34.173" v="20807" actId="478"/>
          <ac:picMkLst>
            <pc:docMk/>
            <pc:sldMk cId="453733490" sldId="409"/>
            <ac:picMk id="6" creationId="{FC7C03AA-501B-4A9C-B368-6F84316F54B3}"/>
          </ac:picMkLst>
        </pc:picChg>
        <pc:picChg chg="add mod">
          <ac:chgData name="이성재" userId="ecfef9e4-3ee6-4f49-9535-63153ec3002f" providerId="ADAL" clId="{FB995570-9415-4433-A6DE-CD96AB50386F}" dt="2022-03-29T14:22:25.781" v="20828" actId="1076"/>
          <ac:picMkLst>
            <pc:docMk/>
            <pc:sldMk cId="453733490" sldId="409"/>
            <ac:picMk id="8" creationId="{E084D24A-2CA6-4DB9-B1BB-423DE67B0AB0}"/>
          </ac:picMkLst>
        </pc:picChg>
        <pc:picChg chg="add mod">
          <ac:chgData name="이성재" userId="ecfef9e4-3ee6-4f49-9535-63153ec3002f" providerId="ADAL" clId="{FB995570-9415-4433-A6DE-CD96AB50386F}" dt="2022-03-29T14:22:24.129" v="20827" actId="1076"/>
          <ac:picMkLst>
            <pc:docMk/>
            <pc:sldMk cId="453733490" sldId="409"/>
            <ac:picMk id="14" creationId="{82CC627E-FDFE-485F-9CD0-A74DEBD68125}"/>
          </ac:picMkLst>
        </pc:picChg>
      </pc:sldChg>
    </pc:docChg>
  </pc:docChgLst>
  <pc:docChgLst>
    <pc:chgData name="이 용구" userId="9ef82f045ab15d51" providerId="LiveId" clId="{DCF344F1-D94F-468D-9997-98945A9D706A}"/>
    <pc:docChg chg="undo custSel modSld">
      <pc:chgData name="이 용구" userId="9ef82f045ab15d51" providerId="LiveId" clId="{DCF344F1-D94F-468D-9997-98945A9D706A}" dt="2021-03-24T08:43:18.720" v="1244" actId="478"/>
      <pc:docMkLst>
        <pc:docMk/>
      </pc:docMkLst>
      <pc:sldChg chg="addSp delSp modSp mod delAnim modNotesTx">
        <pc:chgData name="이 용구" userId="9ef82f045ab15d51" providerId="LiveId" clId="{DCF344F1-D94F-468D-9997-98945A9D706A}" dt="2021-03-24T06:17:46.276" v="1220"/>
        <pc:sldMkLst>
          <pc:docMk/>
          <pc:sldMk cId="3506825569" sldId="260"/>
        </pc:sldMkLst>
        <pc:picChg chg="del">
          <ac:chgData name="이 용구" userId="9ef82f045ab15d51" providerId="LiveId" clId="{DCF344F1-D94F-468D-9997-98945A9D706A}" dt="2021-03-24T05:54:26.476" v="1198" actId="478"/>
          <ac:picMkLst>
            <pc:docMk/>
            <pc:sldMk cId="3506825569" sldId="260"/>
            <ac:picMk id="2" creationId="{D4C4B2AD-9A30-4330-850C-9016AD0E1380}"/>
          </ac:picMkLst>
        </pc:picChg>
        <pc:picChg chg="add del mod">
          <ac:chgData name="이 용구" userId="9ef82f045ab15d51" providerId="LiveId" clId="{DCF344F1-D94F-468D-9997-98945A9D706A}" dt="2021-03-24T06:17:46.276" v="1220"/>
          <ac:picMkLst>
            <pc:docMk/>
            <pc:sldMk cId="3506825569" sldId="260"/>
            <ac:picMk id="4" creationId="{379B69A6-A003-4EBF-8923-F3B671AA2B12}"/>
          </ac:picMkLst>
        </pc:picChg>
        <pc:picChg chg="add mod">
          <ac:chgData name="이 용구" userId="9ef82f045ab15d51" providerId="LiveId" clId="{DCF344F1-D94F-468D-9997-98945A9D706A}" dt="2021-03-24T06:17:46.276" v="1220"/>
          <ac:picMkLst>
            <pc:docMk/>
            <pc:sldMk cId="3506825569" sldId="260"/>
            <ac:picMk id="5" creationId="{FB4852CD-7517-4F89-99A4-4A07445D54AD}"/>
          </ac:picMkLst>
        </pc:picChg>
      </pc:sldChg>
      <pc:sldChg chg="addSp delSp modSp mod delAnim modNotesTx">
        <pc:chgData name="이 용구" userId="9ef82f045ab15d51" providerId="LiveId" clId="{DCF344F1-D94F-468D-9997-98945A9D706A}" dt="2021-03-24T06:40:17.041" v="1221"/>
        <pc:sldMkLst>
          <pc:docMk/>
          <pc:sldMk cId="3975813149" sldId="264"/>
        </pc:sldMkLst>
        <pc:picChg chg="del">
          <ac:chgData name="이 용구" userId="9ef82f045ab15d51" providerId="LiveId" clId="{DCF344F1-D94F-468D-9997-98945A9D706A}" dt="2021-03-24T05:54:28.596" v="1199" actId="478"/>
          <ac:picMkLst>
            <pc:docMk/>
            <pc:sldMk cId="3975813149" sldId="264"/>
            <ac:picMk id="2" creationId="{0C621D13-F879-47CD-A9A6-7A6E152DBFC5}"/>
          </ac:picMkLst>
        </pc:picChg>
        <pc:picChg chg="add del mod">
          <ac:chgData name="이 용구" userId="9ef82f045ab15d51" providerId="LiveId" clId="{DCF344F1-D94F-468D-9997-98945A9D706A}" dt="2021-03-24T06:40:17.041" v="1221"/>
          <ac:picMkLst>
            <pc:docMk/>
            <pc:sldMk cId="3975813149" sldId="264"/>
            <ac:picMk id="4" creationId="{2B9C5E84-3D83-4FF1-AF30-1D0ADB4CDCF6}"/>
          </ac:picMkLst>
        </pc:picChg>
        <pc:picChg chg="add mod">
          <ac:chgData name="이 용구" userId="9ef82f045ab15d51" providerId="LiveId" clId="{DCF344F1-D94F-468D-9997-98945A9D706A}" dt="2021-03-24T06:40:17.041" v="1221"/>
          <ac:picMkLst>
            <pc:docMk/>
            <pc:sldMk cId="3975813149" sldId="264"/>
            <ac:picMk id="5" creationId="{C4DD9D63-9316-4C71-89F8-DC2423BC0C4B}"/>
          </ac:picMkLst>
        </pc:picChg>
      </pc:sldChg>
      <pc:sldChg chg="addSp delSp modSp mod delAnim modNotesTx">
        <pc:chgData name="이 용구" userId="9ef82f045ab15d51" providerId="LiveId" clId="{DCF344F1-D94F-468D-9997-98945A9D706A}" dt="2021-03-24T06:40:17.041" v="1221"/>
        <pc:sldMkLst>
          <pc:docMk/>
          <pc:sldMk cId="1277910083" sldId="265"/>
        </pc:sldMkLst>
        <pc:picChg chg="del">
          <ac:chgData name="이 용구" userId="9ef82f045ab15d51" providerId="LiveId" clId="{DCF344F1-D94F-468D-9997-98945A9D706A}" dt="2021-03-24T05:54:32.938" v="1201" actId="478"/>
          <ac:picMkLst>
            <pc:docMk/>
            <pc:sldMk cId="1277910083" sldId="265"/>
            <ac:picMk id="2" creationId="{CA3ECD7F-119A-4873-8362-56D58B9F8C16}"/>
          </ac:picMkLst>
        </pc:picChg>
        <pc:picChg chg="add mod">
          <ac:chgData name="이 용구" userId="9ef82f045ab15d51" providerId="LiveId" clId="{DCF344F1-D94F-468D-9997-98945A9D706A}" dt="2021-03-24T06:40:17.041" v="1221"/>
          <ac:picMkLst>
            <pc:docMk/>
            <pc:sldMk cId="1277910083" sldId="265"/>
            <ac:picMk id="3" creationId="{7A7145E8-1A06-4434-B3E2-E5FAC499BC1B}"/>
          </ac:picMkLst>
        </pc:picChg>
      </pc:sldChg>
      <pc:sldChg chg="addSp delSp modSp mod delAnim modNotesTx">
        <pc:chgData name="이 용구" userId="9ef82f045ab15d51" providerId="LiveId" clId="{DCF344F1-D94F-468D-9997-98945A9D706A}" dt="2021-03-24T06:40:17.041" v="1221"/>
        <pc:sldMkLst>
          <pc:docMk/>
          <pc:sldMk cId="542429103" sldId="266"/>
        </pc:sldMkLst>
        <pc:picChg chg="del">
          <ac:chgData name="이 용구" userId="9ef82f045ab15d51" providerId="LiveId" clId="{DCF344F1-D94F-468D-9997-98945A9D706A}" dt="2021-03-24T05:54:31.219" v="1200" actId="478"/>
          <ac:picMkLst>
            <pc:docMk/>
            <pc:sldMk cId="542429103" sldId="266"/>
            <ac:picMk id="2" creationId="{B22C0BAE-5818-40C3-8FD1-BAE55486FD60}"/>
          </ac:picMkLst>
        </pc:picChg>
        <pc:picChg chg="add mod">
          <ac:chgData name="이 용구" userId="9ef82f045ab15d51" providerId="LiveId" clId="{DCF344F1-D94F-468D-9997-98945A9D706A}" dt="2021-03-24T06:40:17.041" v="1221"/>
          <ac:picMkLst>
            <pc:docMk/>
            <pc:sldMk cId="542429103" sldId="266"/>
            <ac:picMk id="3" creationId="{5AF1D386-FD4B-46E5-AE45-EA03F0DFB4D0}"/>
          </ac:picMkLst>
        </pc:picChg>
      </pc:sldChg>
      <pc:sldChg chg="addSp delSp modSp mod delAnim modNotesTx">
        <pc:chgData name="이 용구" userId="9ef82f045ab15d51" providerId="LiveId" clId="{DCF344F1-D94F-468D-9997-98945A9D706A}" dt="2021-03-24T06:40:17.041" v="1221"/>
        <pc:sldMkLst>
          <pc:docMk/>
          <pc:sldMk cId="1322006570" sldId="268"/>
        </pc:sldMkLst>
        <pc:picChg chg="del">
          <ac:chgData name="이 용구" userId="9ef82f045ab15d51" providerId="LiveId" clId="{DCF344F1-D94F-468D-9997-98945A9D706A}" dt="2021-03-24T05:54:34.813" v="1202" actId="478"/>
          <ac:picMkLst>
            <pc:docMk/>
            <pc:sldMk cId="1322006570" sldId="268"/>
            <ac:picMk id="2" creationId="{BCE8D8FD-8784-4315-B686-77FFA767423C}"/>
          </ac:picMkLst>
        </pc:picChg>
        <pc:picChg chg="add mod">
          <ac:chgData name="이 용구" userId="9ef82f045ab15d51" providerId="LiveId" clId="{DCF344F1-D94F-468D-9997-98945A9D706A}" dt="2021-03-24T06:40:17.041" v="1221"/>
          <ac:picMkLst>
            <pc:docMk/>
            <pc:sldMk cId="1322006570" sldId="268"/>
            <ac:picMk id="4" creationId="{10C40ACA-60CF-4393-8F7D-C3620E60CE7B}"/>
          </ac:picMkLst>
        </pc:picChg>
      </pc:sldChg>
      <pc:sldChg chg="addSp delSp modSp mod delAnim modNotesTx">
        <pc:chgData name="이 용구" userId="9ef82f045ab15d51" providerId="LiveId" clId="{DCF344F1-D94F-468D-9997-98945A9D706A}" dt="2021-03-24T06:40:17.041" v="1221"/>
        <pc:sldMkLst>
          <pc:docMk/>
          <pc:sldMk cId="2946023066" sldId="269"/>
        </pc:sldMkLst>
        <pc:picChg chg="del">
          <ac:chgData name="이 용구" userId="9ef82f045ab15d51" providerId="LiveId" clId="{DCF344F1-D94F-468D-9997-98945A9D706A}" dt="2021-03-24T05:54:36.398" v="1203" actId="478"/>
          <ac:picMkLst>
            <pc:docMk/>
            <pc:sldMk cId="2946023066" sldId="269"/>
            <ac:picMk id="2" creationId="{CC10E0CC-8D15-4C7C-9AE9-38E06C52E0A8}"/>
          </ac:picMkLst>
        </pc:picChg>
        <pc:picChg chg="add mod">
          <ac:chgData name="이 용구" userId="9ef82f045ab15d51" providerId="LiveId" clId="{DCF344F1-D94F-468D-9997-98945A9D706A}" dt="2021-03-24T06:40:17.041" v="1221"/>
          <ac:picMkLst>
            <pc:docMk/>
            <pc:sldMk cId="2946023066" sldId="269"/>
            <ac:picMk id="4" creationId="{D4115F18-5045-47E7-8A69-26118B96A595}"/>
          </ac:picMkLst>
        </pc:picChg>
      </pc:sldChg>
      <pc:sldChg chg="addSp delSp modSp mod delAnim modNotesTx">
        <pc:chgData name="이 용구" userId="9ef82f045ab15d51" providerId="LiveId" clId="{DCF344F1-D94F-468D-9997-98945A9D706A}" dt="2021-03-24T06:40:17.041" v="1221"/>
        <pc:sldMkLst>
          <pc:docMk/>
          <pc:sldMk cId="2452415870" sldId="270"/>
        </pc:sldMkLst>
        <pc:picChg chg="del">
          <ac:chgData name="이 용구" userId="9ef82f045ab15d51" providerId="LiveId" clId="{DCF344F1-D94F-468D-9997-98945A9D706A}" dt="2021-03-24T05:54:40.048" v="1205" actId="478"/>
          <ac:picMkLst>
            <pc:docMk/>
            <pc:sldMk cId="2452415870" sldId="270"/>
            <ac:picMk id="2" creationId="{5E2CA877-C3F2-4E92-9ABA-13E72F38C946}"/>
          </ac:picMkLst>
        </pc:picChg>
        <pc:picChg chg="add mod">
          <ac:chgData name="이 용구" userId="9ef82f045ab15d51" providerId="LiveId" clId="{DCF344F1-D94F-468D-9997-98945A9D706A}" dt="2021-03-24T06:40:17.041" v="1221"/>
          <ac:picMkLst>
            <pc:docMk/>
            <pc:sldMk cId="2452415870" sldId="270"/>
            <ac:picMk id="3" creationId="{34BCD9E1-738E-4702-8FBE-3B24EA71362C}"/>
          </ac:picMkLst>
        </pc:picChg>
      </pc:sldChg>
      <pc:sldChg chg="addSp delSp modSp mod delAnim modNotesTx">
        <pc:chgData name="이 용구" userId="9ef82f045ab15d51" providerId="LiveId" clId="{DCF344F1-D94F-468D-9997-98945A9D706A}" dt="2021-03-24T06:40:17.041" v="1221"/>
        <pc:sldMkLst>
          <pc:docMk/>
          <pc:sldMk cId="167107331" sldId="271"/>
        </pc:sldMkLst>
        <pc:picChg chg="del">
          <ac:chgData name="이 용구" userId="9ef82f045ab15d51" providerId="LiveId" clId="{DCF344F1-D94F-468D-9997-98945A9D706A}" dt="2021-03-24T05:54:42.613" v="1206" actId="478"/>
          <ac:picMkLst>
            <pc:docMk/>
            <pc:sldMk cId="167107331" sldId="271"/>
            <ac:picMk id="2" creationId="{BCFB9B24-43FE-464E-B9A6-6E18785CE3E4}"/>
          </ac:picMkLst>
        </pc:picChg>
        <pc:picChg chg="add mod">
          <ac:chgData name="이 용구" userId="9ef82f045ab15d51" providerId="LiveId" clId="{DCF344F1-D94F-468D-9997-98945A9D706A}" dt="2021-03-24T06:40:17.041" v="1221"/>
          <ac:picMkLst>
            <pc:docMk/>
            <pc:sldMk cId="167107331" sldId="271"/>
            <ac:picMk id="3" creationId="{F3522957-6FED-4918-86AF-9C7EBC02E365}"/>
          </ac:picMkLst>
        </pc:picChg>
      </pc:sldChg>
      <pc:sldChg chg="addSp delSp modSp mod delAnim modNotesTx">
        <pc:chgData name="이 용구" userId="9ef82f045ab15d51" providerId="LiveId" clId="{DCF344F1-D94F-468D-9997-98945A9D706A}" dt="2021-03-24T06:59:16.914" v="1226"/>
        <pc:sldMkLst>
          <pc:docMk/>
          <pc:sldMk cId="1038306435" sldId="272"/>
        </pc:sldMkLst>
        <pc:picChg chg="add del mod">
          <ac:chgData name="이 용구" userId="9ef82f045ab15d51" providerId="LiveId" clId="{DCF344F1-D94F-468D-9997-98945A9D706A}" dt="2021-03-24T06:46:42.600" v="1222"/>
          <ac:picMkLst>
            <pc:docMk/>
            <pc:sldMk cId="1038306435" sldId="272"/>
            <ac:picMk id="2" creationId="{358A0773-31A2-478B-B154-12DAEF334799}"/>
          </ac:picMkLst>
        </pc:picChg>
        <pc:picChg chg="del">
          <ac:chgData name="이 용구" userId="9ef82f045ab15d51" providerId="LiveId" clId="{DCF344F1-D94F-468D-9997-98945A9D706A}" dt="2021-03-24T05:54:45.698" v="1207" actId="478"/>
          <ac:picMkLst>
            <pc:docMk/>
            <pc:sldMk cId="1038306435" sldId="272"/>
            <ac:picMk id="3" creationId="{2F35B860-DCAD-44B1-86A9-CF5E5BC3FB94}"/>
          </ac:picMkLst>
        </pc:picChg>
        <pc:picChg chg="add del mod">
          <ac:chgData name="이 용구" userId="9ef82f045ab15d51" providerId="LiveId" clId="{DCF344F1-D94F-468D-9997-98945A9D706A}" dt="2021-03-24T06:47:28.183" v="1223"/>
          <ac:picMkLst>
            <pc:docMk/>
            <pc:sldMk cId="1038306435" sldId="272"/>
            <ac:picMk id="4" creationId="{120AB2F5-4839-4A3B-B298-DC2A52D45CDC}"/>
          </ac:picMkLst>
        </pc:picChg>
        <pc:picChg chg="add del mod">
          <ac:chgData name="이 용구" userId="9ef82f045ab15d51" providerId="LiveId" clId="{DCF344F1-D94F-468D-9997-98945A9D706A}" dt="2021-03-24T06:47:59.768" v="1224"/>
          <ac:picMkLst>
            <pc:docMk/>
            <pc:sldMk cId="1038306435" sldId="272"/>
            <ac:picMk id="5" creationId="{FDB37218-BA80-40CA-9EF0-3C6F5D971DC5}"/>
          </ac:picMkLst>
        </pc:picChg>
        <pc:picChg chg="add del mod">
          <ac:chgData name="이 용구" userId="9ef82f045ab15d51" providerId="LiveId" clId="{DCF344F1-D94F-468D-9997-98945A9D706A}" dt="2021-03-24T06:49:28.164" v="1225"/>
          <ac:picMkLst>
            <pc:docMk/>
            <pc:sldMk cId="1038306435" sldId="272"/>
            <ac:picMk id="6" creationId="{3747B6B6-4835-481F-8DA7-C33496CADB05}"/>
          </ac:picMkLst>
        </pc:picChg>
        <pc:picChg chg="add del mod">
          <ac:chgData name="이 용구" userId="9ef82f045ab15d51" providerId="LiveId" clId="{DCF344F1-D94F-468D-9997-98945A9D706A}" dt="2021-03-24T06:59:16.914" v="1226"/>
          <ac:picMkLst>
            <pc:docMk/>
            <pc:sldMk cId="1038306435" sldId="272"/>
            <ac:picMk id="9" creationId="{9CB6F93B-50B8-451B-A6FF-C9B715711EA6}"/>
          </ac:picMkLst>
        </pc:picChg>
        <pc:picChg chg="add mod">
          <ac:chgData name="이 용구" userId="9ef82f045ab15d51" providerId="LiveId" clId="{DCF344F1-D94F-468D-9997-98945A9D706A}" dt="2021-03-24T06:59:16.914" v="1226"/>
          <ac:picMkLst>
            <pc:docMk/>
            <pc:sldMk cId="1038306435" sldId="272"/>
            <ac:picMk id="11" creationId="{8E6D6A60-A3AD-44F8-A74F-EF8F42367BC7}"/>
          </ac:picMkLst>
        </pc:picChg>
      </pc:sldChg>
      <pc:sldChg chg="addSp delSp modSp mod delAnim modNotesTx">
        <pc:chgData name="이 용구" userId="9ef82f045ab15d51" providerId="LiveId" clId="{DCF344F1-D94F-468D-9997-98945A9D706A}" dt="2021-03-24T06:59:16.914" v="1226"/>
        <pc:sldMkLst>
          <pc:docMk/>
          <pc:sldMk cId="418555648" sldId="275"/>
        </pc:sldMkLst>
        <pc:picChg chg="del">
          <ac:chgData name="이 용구" userId="9ef82f045ab15d51" providerId="LiveId" clId="{DCF344F1-D94F-468D-9997-98945A9D706A}" dt="2021-03-24T05:54:47.797" v="1208" actId="478"/>
          <ac:picMkLst>
            <pc:docMk/>
            <pc:sldMk cId="418555648" sldId="275"/>
            <ac:picMk id="2" creationId="{5B1AAB39-8AF6-4ED8-A478-B74A44D84F3A}"/>
          </ac:picMkLst>
        </pc:picChg>
        <pc:picChg chg="add mod">
          <ac:chgData name="이 용구" userId="9ef82f045ab15d51" providerId="LiveId" clId="{DCF344F1-D94F-468D-9997-98945A9D706A}" dt="2021-03-24T06:59:16.914" v="1226"/>
          <ac:picMkLst>
            <pc:docMk/>
            <pc:sldMk cId="418555648" sldId="275"/>
            <ac:picMk id="3" creationId="{5DE68A01-3463-492B-9E67-996F36FA8F45}"/>
          </ac:picMkLst>
        </pc:picChg>
      </pc:sldChg>
      <pc:sldChg chg="addSp delSp modSp mod delAnim modNotesTx">
        <pc:chgData name="이 용구" userId="9ef82f045ab15d51" providerId="LiveId" clId="{DCF344F1-D94F-468D-9997-98945A9D706A}" dt="2021-03-24T06:59:16.914" v="1226"/>
        <pc:sldMkLst>
          <pc:docMk/>
          <pc:sldMk cId="1383322944" sldId="276"/>
        </pc:sldMkLst>
        <pc:picChg chg="del">
          <ac:chgData name="이 용구" userId="9ef82f045ab15d51" providerId="LiveId" clId="{DCF344F1-D94F-468D-9997-98945A9D706A}" dt="2021-03-24T05:54:57.601" v="1211" actId="478"/>
          <ac:picMkLst>
            <pc:docMk/>
            <pc:sldMk cId="1383322944" sldId="276"/>
            <ac:picMk id="2" creationId="{97704ADB-BBA4-4180-9E5A-1195448549C4}"/>
          </ac:picMkLst>
        </pc:picChg>
        <pc:picChg chg="add mod">
          <ac:chgData name="이 용구" userId="9ef82f045ab15d51" providerId="LiveId" clId="{DCF344F1-D94F-468D-9997-98945A9D706A}" dt="2021-03-24T06:59:16.914" v="1226"/>
          <ac:picMkLst>
            <pc:docMk/>
            <pc:sldMk cId="1383322944" sldId="276"/>
            <ac:picMk id="4" creationId="{92D7B5D3-2663-4B8C-8CBA-1E24CC680965}"/>
          </ac:picMkLst>
        </pc:picChg>
      </pc:sldChg>
      <pc:sldChg chg="addSp delSp modSp">
        <pc:chgData name="이 용구" userId="9ef82f045ab15d51" providerId="LiveId" clId="{DCF344F1-D94F-468D-9997-98945A9D706A}" dt="2021-03-24T07:18:41.839" v="1228"/>
        <pc:sldMkLst>
          <pc:docMk/>
          <pc:sldMk cId="4059845910" sldId="279"/>
        </pc:sldMkLst>
        <pc:picChg chg="del">
          <ac:chgData name="이 용구" userId="9ef82f045ab15d51" providerId="LiveId" clId="{DCF344F1-D94F-468D-9997-98945A9D706A}" dt="2021-03-24T07:18:41.839" v="1228"/>
          <ac:picMkLst>
            <pc:docMk/>
            <pc:sldMk cId="4059845910" sldId="279"/>
            <ac:picMk id="2" creationId="{00000000-0000-0000-0000-000000000000}"/>
          </ac:picMkLst>
        </pc:picChg>
        <pc:picChg chg="add mod">
          <ac:chgData name="이 용구" userId="9ef82f045ab15d51" providerId="LiveId" clId="{DCF344F1-D94F-468D-9997-98945A9D706A}" dt="2021-03-24T07:18:41.839" v="1228"/>
          <ac:picMkLst>
            <pc:docMk/>
            <pc:sldMk cId="4059845910" sldId="279"/>
            <ac:picMk id="5" creationId="{0621454F-CD4B-4BB8-8628-667074B81704}"/>
          </ac:picMkLst>
        </pc:picChg>
      </pc:sldChg>
      <pc:sldChg chg="addSp delSp modSp">
        <pc:chgData name="이 용구" userId="9ef82f045ab15d51" providerId="LiveId" clId="{DCF344F1-D94F-468D-9997-98945A9D706A}" dt="2021-03-24T07:18:41.839" v="1228"/>
        <pc:sldMkLst>
          <pc:docMk/>
          <pc:sldMk cId="1490632642" sldId="283"/>
        </pc:sldMkLst>
        <pc:picChg chg="del">
          <ac:chgData name="이 용구" userId="9ef82f045ab15d51" providerId="LiveId" clId="{DCF344F1-D94F-468D-9997-98945A9D706A}" dt="2021-03-24T07:18:41.839" v="1228"/>
          <ac:picMkLst>
            <pc:docMk/>
            <pc:sldMk cId="1490632642" sldId="283"/>
            <ac:picMk id="2" creationId="{00000000-0000-0000-0000-000000000000}"/>
          </ac:picMkLst>
        </pc:picChg>
        <pc:picChg chg="add mod">
          <ac:chgData name="이 용구" userId="9ef82f045ab15d51" providerId="LiveId" clId="{DCF344F1-D94F-468D-9997-98945A9D706A}" dt="2021-03-24T07:18:41.839" v="1228"/>
          <ac:picMkLst>
            <pc:docMk/>
            <pc:sldMk cId="1490632642" sldId="283"/>
            <ac:picMk id="4" creationId="{23981B91-1923-4D8F-8168-2101E1B01CC5}"/>
          </ac:picMkLst>
        </pc:picChg>
      </pc:sldChg>
      <pc:sldChg chg="addSp delSp modSp">
        <pc:chgData name="이 용구" userId="9ef82f045ab15d51" providerId="LiveId" clId="{DCF344F1-D94F-468D-9997-98945A9D706A}" dt="2021-03-24T07:18:41.839" v="1228"/>
        <pc:sldMkLst>
          <pc:docMk/>
          <pc:sldMk cId="3793996565" sldId="286"/>
        </pc:sldMkLst>
        <pc:picChg chg="del">
          <ac:chgData name="이 용구" userId="9ef82f045ab15d51" providerId="LiveId" clId="{DCF344F1-D94F-468D-9997-98945A9D706A}" dt="2021-03-24T07:18:41.839" v="1228"/>
          <ac:picMkLst>
            <pc:docMk/>
            <pc:sldMk cId="3793996565" sldId="286"/>
            <ac:picMk id="2" creationId="{00000000-0000-0000-0000-000000000000}"/>
          </ac:picMkLst>
        </pc:picChg>
        <pc:picChg chg="add mod">
          <ac:chgData name="이 용구" userId="9ef82f045ab15d51" providerId="LiveId" clId="{DCF344F1-D94F-468D-9997-98945A9D706A}" dt="2021-03-24T07:18:41.839" v="1228"/>
          <ac:picMkLst>
            <pc:docMk/>
            <pc:sldMk cId="3793996565" sldId="286"/>
            <ac:picMk id="3" creationId="{89D1B253-9804-42F8-A1F3-1A8EE0ED9183}"/>
          </ac:picMkLst>
        </pc:picChg>
      </pc:sldChg>
      <pc:sldChg chg="addSp delSp modSp">
        <pc:chgData name="이 용구" userId="9ef82f045ab15d51" providerId="LiveId" clId="{DCF344F1-D94F-468D-9997-98945A9D706A}" dt="2021-03-24T07:18:41.839" v="1228"/>
        <pc:sldMkLst>
          <pc:docMk/>
          <pc:sldMk cId="3171604355" sldId="287"/>
        </pc:sldMkLst>
        <pc:picChg chg="del">
          <ac:chgData name="이 용구" userId="9ef82f045ab15d51" providerId="LiveId" clId="{DCF344F1-D94F-468D-9997-98945A9D706A}" dt="2021-03-24T07:18:41.839" v="1228"/>
          <ac:picMkLst>
            <pc:docMk/>
            <pc:sldMk cId="3171604355" sldId="287"/>
            <ac:picMk id="2" creationId="{00000000-0000-0000-0000-000000000000}"/>
          </ac:picMkLst>
        </pc:picChg>
        <pc:picChg chg="add mod">
          <ac:chgData name="이 용구" userId="9ef82f045ab15d51" providerId="LiveId" clId="{DCF344F1-D94F-468D-9997-98945A9D706A}" dt="2021-03-24T07:18:41.839" v="1228"/>
          <ac:picMkLst>
            <pc:docMk/>
            <pc:sldMk cId="3171604355" sldId="287"/>
            <ac:picMk id="3" creationId="{4CE13122-383D-4540-BA40-E99A28206148}"/>
          </ac:picMkLst>
        </pc:picChg>
      </pc:sldChg>
      <pc:sldChg chg="addSp delSp modSp">
        <pc:chgData name="이 용구" userId="9ef82f045ab15d51" providerId="LiveId" clId="{DCF344F1-D94F-468D-9997-98945A9D706A}" dt="2021-03-24T07:18:41.839" v="1228"/>
        <pc:sldMkLst>
          <pc:docMk/>
          <pc:sldMk cId="2399536014" sldId="288"/>
        </pc:sldMkLst>
        <pc:picChg chg="del">
          <ac:chgData name="이 용구" userId="9ef82f045ab15d51" providerId="LiveId" clId="{DCF344F1-D94F-468D-9997-98945A9D706A}" dt="2021-03-24T07:18:41.839" v="1228"/>
          <ac:picMkLst>
            <pc:docMk/>
            <pc:sldMk cId="2399536014" sldId="288"/>
            <ac:picMk id="2" creationId="{00000000-0000-0000-0000-000000000000}"/>
          </ac:picMkLst>
        </pc:picChg>
        <pc:picChg chg="add mod">
          <ac:chgData name="이 용구" userId="9ef82f045ab15d51" providerId="LiveId" clId="{DCF344F1-D94F-468D-9997-98945A9D706A}" dt="2021-03-24T07:18:41.839" v="1228"/>
          <ac:picMkLst>
            <pc:docMk/>
            <pc:sldMk cId="2399536014" sldId="288"/>
            <ac:picMk id="3" creationId="{7B1569A0-5449-4953-AFED-FCB2BF915A19}"/>
          </ac:picMkLst>
        </pc:picChg>
      </pc:sldChg>
      <pc:sldChg chg="addSp delSp modSp">
        <pc:chgData name="이 용구" userId="9ef82f045ab15d51" providerId="LiveId" clId="{DCF344F1-D94F-468D-9997-98945A9D706A}" dt="2021-03-24T07:37:04.976" v="1229"/>
        <pc:sldMkLst>
          <pc:docMk/>
          <pc:sldMk cId="628796796" sldId="289"/>
        </pc:sldMkLst>
        <pc:picChg chg="del">
          <ac:chgData name="이 용구" userId="9ef82f045ab15d51" providerId="LiveId" clId="{DCF344F1-D94F-468D-9997-98945A9D706A}" dt="2021-03-24T07:18:41.839" v="1228"/>
          <ac:picMkLst>
            <pc:docMk/>
            <pc:sldMk cId="628796796" sldId="289"/>
            <ac:picMk id="2" creationId="{00000000-0000-0000-0000-000000000000}"/>
          </ac:picMkLst>
        </pc:picChg>
        <pc:picChg chg="add del mod">
          <ac:chgData name="이 용구" userId="9ef82f045ab15d51" providerId="LiveId" clId="{DCF344F1-D94F-468D-9997-98945A9D706A}" dt="2021-03-24T07:37:04.976" v="1229"/>
          <ac:picMkLst>
            <pc:docMk/>
            <pc:sldMk cId="628796796" sldId="289"/>
            <ac:picMk id="3" creationId="{A0165DA1-ACB8-43D7-8A04-C1BC1C760C78}"/>
          </ac:picMkLst>
        </pc:picChg>
        <pc:picChg chg="add mod">
          <ac:chgData name="이 용구" userId="9ef82f045ab15d51" providerId="LiveId" clId="{DCF344F1-D94F-468D-9997-98945A9D706A}" dt="2021-03-24T07:37:04.976" v="1229"/>
          <ac:picMkLst>
            <pc:docMk/>
            <pc:sldMk cId="628796796" sldId="289"/>
            <ac:picMk id="4" creationId="{93264A73-6FBD-43A5-9A5E-4D29A671901C}"/>
          </ac:picMkLst>
        </pc:picChg>
      </pc:sldChg>
      <pc:sldChg chg="addSp delSp modSp">
        <pc:chgData name="이 용구" userId="9ef82f045ab15d51" providerId="LiveId" clId="{DCF344F1-D94F-468D-9997-98945A9D706A}" dt="2021-03-24T07:37:04.976" v="1229"/>
        <pc:sldMkLst>
          <pc:docMk/>
          <pc:sldMk cId="3843423316" sldId="290"/>
        </pc:sldMkLst>
        <pc:picChg chg="del">
          <ac:chgData name="이 용구" userId="9ef82f045ab15d51" providerId="LiveId" clId="{DCF344F1-D94F-468D-9997-98945A9D706A}" dt="2021-03-24T07:37:04.976" v="1229"/>
          <ac:picMkLst>
            <pc:docMk/>
            <pc:sldMk cId="3843423316" sldId="290"/>
            <ac:picMk id="2" creationId="{00000000-0000-0000-0000-000000000000}"/>
          </ac:picMkLst>
        </pc:picChg>
        <pc:picChg chg="add mod">
          <ac:chgData name="이 용구" userId="9ef82f045ab15d51" providerId="LiveId" clId="{DCF344F1-D94F-468D-9997-98945A9D706A}" dt="2021-03-24T07:37:04.976" v="1229"/>
          <ac:picMkLst>
            <pc:docMk/>
            <pc:sldMk cId="3843423316" sldId="290"/>
            <ac:picMk id="3" creationId="{9854F300-4F81-4DDF-8C4F-4DA0F48BDD30}"/>
          </ac:picMkLst>
        </pc:picChg>
      </pc:sldChg>
      <pc:sldChg chg="addSp delSp modSp">
        <pc:chgData name="이 용구" userId="9ef82f045ab15d51" providerId="LiveId" clId="{DCF344F1-D94F-468D-9997-98945A9D706A}" dt="2021-03-24T07:37:04.976" v="1229"/>
        <pc:sldMkLst>
          <pc:docMk/>
          <pc:sldMk cId="2193977111" sldId="291"/>
        </pc:sldMkLst>
        <pc:picChg chg="del">
          <ac:chgData name="이 용구" userId="9ef82f045ab15d51" providerId="LiveId" clId="{DCF344F1-D94F-468D-9997-98945A9D706A}" dt="2021-03-24T07:37:04.976" v="1229"/>
          <ac:picMkLst>
            <pc:docMk/>
            <pc:sldMk cId="2193977111" sldId="291"/>
            <ac:picMk id="2" creationId="{00000000-0000-0000-0000-000000000000}"/>
          </ac:picMkLst>
        </pc:picChg>
        <pc:picChg chg="add mod">
          <ac:chgData name="이 용구" userId="9ef82f045ab15d51" providerId="LiveId" clId="{DCF344F1-D94F-468D-9997-98945A9D706A}" dt="2021-03-24T07:37:04.976" v="1229"/>
          <ac:picMkLst>
            <pc:docMk/>
            <pc:sldMk cId="2193977111" sldId="291"/>
            <ac:picMk id="3" creationId="{7F635BA1-374C-410C-AC5D-27D52EADEC7F}"/>
          </ac:picMkLst>
        </pc:picChg>
      </pc:sldChg>
      <pc:sldChg chg="addSp delSp modSp">
        <pc:chgData name="이 용구" userId="9ef82f045ab15d51" providerId="LiveId" clId="{DCF344F1-D94F-468D-9997-98945A9D706A}" dt="2021-03-24T07:37:04.976" v="1229"/>
        <pc:sldMkLst>
          <pc:docMk/>
          <pc:sldMk cId="3154613771" sldId="292"/>
        </pc:sldMkLst>
        <pc:picChg chg="del">
          <ac:chgData name="이 용구" userId="9ef82f045ab15d51" providerId="LiveId" clId="{DCF344F1-D94F-468D-9997-98945A9D706A}" dt="2021-03-24T07:37:04.976" v="1229"/>
          <ac:picMkLst>
            <pc:docMk/>
            <pc:sldMk cId="3154613771" sldId="292"/>
            <ac:picMk id="2" creationId="{00000000-0000-0000-0000-000000000000}"/>
          </ac:picMkLst>
        </pc:picChg>
        <pc:picChg chg="add mod">
          <ac:chgData name="이 용구" userId="9ef82f045ab15d51" providerId="LiveId" clId="{DCF344F1-D94F-468D-9997-98945A9D706A}" dt="2021-03-24T07:37:04.976" v="1229"/>
          <ac:picMkLst>
            <pc:docMk/>
            <pc:sldMk cId="3154613771" sldId="292"/>
            <ac:picMk id="5" creationId="{FAA00FF6-1580-4D3C-8625-0037A7CA85AC}"/>
          </ac:picMkLst>
        </pc:picChg>
      </pc:sldChg>
      <pc:sldChg chg="addSp delSp modSp">
        <pc:chgData name="이 용구" userId="9ef82f045ab15d51" providerId="LiveId" clId="{DCF344F1-D94F-468D-9997-98945A9D706A}" dt="2021-03-24T07:37:04.976" v="1229"/>
        <pc:sldMkLst>
          <pc:docMk/>
          <pc:sldMk cId="1072534459" sldId="293"/>
        </pc:sldMkLst>
        <pc:picChg chg="del">
          <ac:chgData name="이 용구" userId="9ef82f045ab15d51" providerId="LiveId" clId="{DCF344F1-D94F-468D-9997-98945A9D706A}" dt="2021-03-24T07:37:04.976" v="1229"/>
          <ac:picMkLst>
            <pc:docMk/>
            <pc:sldMk cId="1072534459" sldId="293"/>
            <ac:picMk id="2" creationId="{00000000-0000-0000-0000-000000000000}"/>
          </ac:picMkLst>
        </pc:picChg>
        <pc:picChg chg="add mod">
          <ac:chgData name="이 용구" userId="9ef82f045ab15d51" providerId="LiveId" clId="{DCF344F1-D94F-468D-9997-98945A9D706A}" dt="2021-03-24T07:37:04.976" v="1229"/>
          <ac:picMkLst>
            <pc:docMk/>
            <pc:sldMk cId="1072534459" sldId="293"/>
            <ac:picMk id="5" creationId="{B5A3A877-443F-4081-B810-744777376187}"/>
          </ac:picMkLst>
        </pc:picChg>
      </pc:sldChg>
      <pc:sldChg chg="addSp delSp modSp">
        <pc:chgData name="이 용구" userId="9ef82f045ab15d51" providerId="LiveId" clId="{DCF344F1-D94F-468D-9997-98945A9D706A}" dt="2021-03-24T07:37:04.976" v="1229"/>
        <pc:sldMkLst>
          <pc:docMk/>
          <pc:sldMk cId="2392571737" sldId="294"/>
        </pc:sldMkLst>
        <pc:picChg chg="del">
          <ac:chgData name="이 용구" userId="9ef82f045ab15d51" providerId="LiveId" clId="{DCF344F1-D94F-468D-9997-98945A9D706A}" dt="2021-03-24T07:37:04.976" v="1229"/>
          <ac:picMkLst>
            <pc:docMk/>
            <pc:sldMk cId="2392571737" sldId="294"/>
            <ac:picMk id="2" creationId="{00000000-0000-0000-0000-000000000000}"/>
          </ac:picMkLst>
        </pc:picChg>
        <pc:picChg chg="add mod">
          <ac:chgData name="이 용구" userId="9ef82f045ab15d51" providerId="LiveId" clId="{DCF344F1-D94F-468D-9997-98945A9D706A}" dt="2021-03-24T07:37:04.976" v="1229"/>
          <ac:picMkLst>
            <pc:docMk/>
            <pc:sldMk cId="2392571737" sldId="294"/>
            <ac:picMk id="3" creationId="{5D28E4B2-DC9A-4EDA-AFE9-C44564EEE10D}"/>
          </ac:picMkLst>
        </pc:picChg>
      </pc:sldChg>
      <pc:sldChg chg="addSp delSp modSp">
        <pc:chgData name="이 용구" userId="9ef82f045ab15d51" providerId="LiveId" clId="{DCF344F1-D94F-468D-9997-98945A9D706A}" dt="2021-03-24T07:45:51.282" v="1231"/>
        <pc:sldMkLst>
          <pc:docMk/>
          <pc:sldMk cId="2535859696" sldId="295"/>
        </pc:sldMkLst>
        <pc:picChg chg="add del mod">
          <ac:chgData name="이 용구" userId="9ef82f045ab15d51" providerId="LiveId" clId="{DCF344F1-D94F-468D-9997-98945A9D706A}" dt="2021-03-24T07:45:51.282" v="1231"/>
          <ac:picMkLst>
            <pc:docMk/>
            <pc:sldMk cId="2535859696" sldId="295"/>
            <ac:picMk id="3" creationId="{3C51C41D-723E-4B94-B880-9467C1E26009}"/>
          </ac:picMkLst>
        </pc:picChg>
        <pc:picChg chg="del">
          <ac:chgData name="이 용구" userId="9ef82f045ab15d51" providerId="LiveId" clId="{DCF344F1-D94F-468D-9997-98945A9D706A}" dt="2021-03-24T07:39:25.036" v="1230"/>
          <ac:picMkLst>
            <pc:docMk/>
            <pc:sldMk cId="2535859696" sldId="295"/>
            <ac:picMk id="5" creationId="{00000000-0000-0000-0000-000000000000}"/>
          </ac:picMkLst>
        </pc:picChg>
        <pc:picChg chg="add mod">
          <ac:chgData name="이 용구" userId="9ef82f045ab15d51" providerId="LiveId" clId="{DCF344F1-D94F-468D-9997-98945A9D706A}" dt="2021-03-24T07:45:51.282" v="1231"/>
          <ac:picMkLst>
            <pc:docMk/>
            <pc:sldMk cId="2535859696" sldId="295"/>
            <ac:picMk id="6" creationId="{0808190D-7ABD-4887-BE08-EB79B1E618F7}"/>
          </ac:picMkLst>
        </pc:picChg>
      </pc:sldChg>
      <pc:sldChg chg="addSp delSp modSp">
        <pc:chgData name="이 용구" userId="9ef82f045ab15d51" providerId="LiveId" clId="{DCF344F1-D94F-468D-9997-98945A9D706A}" dt="2021-03-24T07:45:51.282" v="1231"/>
        <pc:sldMkLst>
          <pc:docMk/>
          <pc:sldMk cId="675885293" sldId="296"/>
        </pc:sldMkLst>
        <pc:picChg chg="del">
          <ac:chgData name="이 용구" userId="9ef82f045ab15d51" providerId="LiveId" clId="{DCF344F1-D94F-468D-9997-98945A9D706A}" dt="2021-03-24T07:45:51.282" v="1231"/>
          <ac:picMkLst>
            <pc:docMk/>
            <pc:sldMk cId="675885293" sldId="296"/>
            <ac:picMk id="2" creationId="{00000000-0000-0000-0000-000000000000}"/>
          </ac:picMkLst>
        </pc:picChg>
        <pc:picChg chg="add mod">
          <ac:chgData name="이 용구" userId="9ef82f045ab15d51" providerId="LiveId" clId="{DCF344F1-D94F-468D-9997-98945A9D706A}" dt="2021-03-24T07:45:51.282" v="1231"/>
          <ac:picMkLst>
            <pc:docMk/>
            <pc:sldMk cId="675885293" sldId="296"/>
            <ac:picMk id="3" creationId="{E8AAE557-0308-4671-B190-FBF98B568D88}"/>
          </ac:picMkLst>
        </pc:picChg>
      </pc:sldChg>
      <pc:sldChg chg="addSp delSp modSp">
        <pc:chgData name="이 용구" userId="9ef82f045ab15d51" providerId="LiveId" clId="{DCF344F1-D94F-468D-9997-98945A9D706A}" dt="2021-03-24T07:45:51.282" v="1231"/>
        <pc:sldMkLst>
          <pc:docMk/>
          <pc:sldMk cId="1403290401" sldId="297"/>
        </pc:sldMkLst>
        <pc:picChg chg="del">
          <ac:chgData name="이 용구" userId="9ef82f045ab15d51" providerId="LiveId" clId="{DCF344F1-D94F-468D-9997-98945A9D706A}" dt="2021-03-24T07:45:51.282" v="1231"/>
          <ac:picMkLst>
            <pc:docMk/>
            <pc:sldMk cId="1403290401" sldId="297"/>
            <ac:picMk id="2" creationId="{00000000-0000-0000-0000-000000000000}"/>
          </ac:picMkLst>
        </pc:picChg>
        <pc:picChg chg="add mod">
          <ac:chgData name="이 용구" userId="9ef82f045ab15d51" providerId="LiveId" clId="{DCF344F1-D94F-468D-9997-98945A9D706A}" dt="2021-03-24T07:45:51.282" v="1231"/>
          <ac:picMkLst>
            <pc:docMk/>
            <pc:sldMk cId="1403290401" sldId="297"/>
            <ac:picMk id="3" creationId="{9821F3C8-53BB-4624-9762-4D0126CFCB11}"/>
          </ac:picMkLst>
        </pc:picChg>
      </pc:sldChg>
      <pc:sldChg chg="addSp delSp modSp">
        <pc:chgData name="이 용구" userId="9ef82f045ab15d51" providerId="LiveId" clId="{DCF344F1-D94F-468D-9997-98945A9D706A}" dt="2021-03-24T07:45:51.282" v="1231"/>
        <pc:sldMkLst>
          <pc:docMk/>
          <pc:sldMk cId="3958676005" sldId="298"/>
        </pc:sldMkLst>
        <pc:picChg chg="del">
          <ac:chgData name="이 용구" userId="9ef82f045ab15d51" providerId="LiveId" clId="{DCF344F1-D94F-468D-9997-98945A9D706A}" dt="2021-03-24T07:45:51.282" v="1231"/>
          <ac:picMkLst>
            <pc:docMk/>
            <pc:sldMk cId="3958676005" sldId="298"/>
            <ac:picMk id="2" creationId="{00000000-0000-0000-0000-000000000000}"/>
          </ac:picMkLst>
        </pc:picChg>
        <pc:picChg chg="add mod">
          <ac:chgData name="이 용구" userId="9ef82f045ab15d51" providerId="LiveId" clId="{DCF344F1-D94F-468D-9997-98945A9D706A}" dt="2021-03-24T07:45:51.282" v="1231"/>
          <ac:picMkLst>
            <pc:docMk/>
            <pc:sldMk cId="3958676005" sldId="298"/>
            <ac:picMk id="3" creationId="{CDDE39EE-DFA8-4594-B97B-1C0E77A27B5E}"/>
          </ac:picMkLst>
        </pc:picChg>
      </pc:sldChg>
      <pc:sldChg chg="addSp delSp modSp">
        <pc:chgData name="이 용구" userId="9ef82f045ab15d51" providerId="LiveId" clId="{DCF344F1-D94F-468D-9997-98945A9D706A}" dt="2021-03-24T07:45:51.282" v="1231"/>
        <pc:sldMkLst>
          <pc:docMk/>
          <pc:sldMk cId="2086149188" sldId="299"/>
        </pc:sldMkLst>
        <pc:picChg chg="del">
          <ac:chgData name="이 용구" userId="9ef82f045ab15d51" providerId="LiveId" clId="{DCF344F1-D94F-468D-9997-98945A9D706A}" dt="2021-03-24T07:45:51.282" v="1231"/>
          <ac:picMkLst>
            <pc:docMk/>
            <pc:sldMk cId="2086149188" sldId="299"/>
            <ac:picMk id="2" creationId="{00000000-0000-0000-0000-000000000000}"/>
          </ac:picMkLst>
        </pc:picChg>
        <pc:picChg chg="add mod">
          <ac:chgData name="이 용구" userId="9ef82f045ab15d51" providerId="LiveId" clId="{DCF344F1-D94F-468D-9997-98945A9D706A}" dt="2021-03-24T07:45:51.282" v="1231"/>
          <ac:picMkLst>
            <pc:docMk/>
            <pc:sldMk cId="2086149188" sldId="299"/>
            <ac:picMk id="3" creationId="{0A177C38-1F5B-453F-847F-B7EF69D8D963}"/>
          </ac:picMkLst>
        </pc:picChg>
      </pc:sldChg>
      <pc:sldChg chg="addSp delSp modSp">
        <pc:chgData name="이 용구" userId="9ef82f045ab15d51" providerId="LiveId" clId="{DCF344F1-D94F-468D-9997-98945A9D706A}" dt="2021-03-24T07:45:51.282" v="1231"/>
        <pc:sldMkLst>
          <pc:docMk/>
          <pc:sldMk cId="2186330010" sldId="300"/>
        </pc:sldMkLst>
        <pc:picChg chg="del">
          <ac:chgData name="이 용구" userId="9ef82f045ab15d51" providerId="LiveId" clId="{DCF344F1-D94F-468D-9997-98945A9D706A}" dt="2021-03-24T07:45:51.282" v="1231"/>
          <ac:picMkLst>
            <pc:docMk/>
            <pc:sldMk cId="2186330010" sldId="300"/>
            <ac:picMk id="2" creationId="{00000000-0000-0000-0000-000000000000}"/>
          </ac:picMkLst>
        </pc:picChg>
        <pc:picChg chg="add mod">
          <ac:chgData name="이 용구" userId="9ef82f045ab15d51" providerId="LiveId" clId="{DCF344F1-D94F-468D-9997-98945A9D706A}" dt="2021-03-24T07:45:51.282" v="1231"/>
          <ac:picMkLst>
            <pc:docMk/>
            <pc:sldMk cId="2186330010" sldId="300"/>
            <ac:picMk id="3" creationId="{21BC3856-B592-4AD7-AD1E-E47E830BDA98}"/>
          </ac:picMkLst>
        </pc:picChg>
      </pc:sldChg>
      <pc:sldChg chg="addSp delSp modSp modNotesTx">
        <pc:chgData name="이 용구" userId="9ef82f045ab15d51" providerId="LiveId" clId="{DCF344F1-D94F-468D-9997-98945A9D706A}" dt="2021-03-24T08:13:06.738" v="1234"/>
        <pc:sldMkLst>
          <pc:docMk/>
          <pc:sldMk cId="4077822543" sldId="302"/>
        </pc:sldMkLst>
        <pc:picChg chg="del">
          <ac:chgData name="이 용구" userId="9ef82f045ab15d51" providerId="LiveId" clId="{DCF344F1-D94F-468D-9997-98945A9D706A}" dt="2021-03-24T07:45:51.282" v="1231"/>
          <ac:picMkLst>
            <pc:docMk/>
            <pc:sldMk cId="4077822543" sldId="302"/>
            <ac:picMk id="5" creationId="{00000000-0000-0000-0000-000000000000}"/>
          </ac:picMkLst>
        </pc:picChg>
        <pc:picChg chg="add del mod">
          <ac:chgData name="이 용구" userId="9ef82f045ab15d51" providerId="LiveId" clId="{DCF344F1-D94F-468D-9997-98945A9D706A}" dt="2021-03-24T08:13:06.738" v="1234"/>
          <ac:picMkLst>
            <pc:docMk/>
            <pc:sldMk cId="4077822543" sldId="302"/>
            <ac:picMk id="8" creationId="{98A1EA91-A754-406D-A93B-A6E96A225A7D}"/>
          </ac:picMkLst>
        </pc:picChg>
        <pc:picChg chg="add mod">
          <ac:chgData name="이 용구" userId="9ef82f045ab15d51" providerId="LiveId" clId="{DCF344F1-D94F-468D-9997-98945A9D706A}" dt="2021-03-24T08:13:06.738" v="1234"/>
          <ac:picMkLst>
            <pc:docMk/>
            <pc:sldMk cId="4077822543" sldId="302"/>
            <ac:picMk id="9" creationId="{6086CA34-E6B5-40D8-B2BE-DD1401697A59}"/>
          </ac:picMkLst>
        </pc:picChg>
      </pc:sldChg>
      <pc:sldChg chg="addSp delSp modSp">
        <pc:chgData name="이 용구" userId="9ef82f045ab15d51" providerId="LiveId" clId="{DCF344F1-D94F-468D-9997-98945A9D706A}" dt="2021-03-24T08:13:06.738" v="1234"/>
        <pc:sldMkLst>
          <pc:docMk/>
          <pc:sldMk cId="2545246119" sldId="303"/>
        </pc:sldMkLst>
        <pc:picChg chg="del">
          <ac:chgData name="이 용구" userId="9ef82f045ab15d51" providerId="LiveId" clId="{DCF344F1-D94F-468D-9997-98945A9D706A}" dt="2021-03-24T08:13:06.738" v="1234"/>
          <ac:picMkLst>
            <pc:docMk/>
            <pc:sldMk cId="2545246119" sldId="303"/>
            <ac:picMk id="2" creationId="{00000000-0000-0000-0000-000000000000}"/>
          </ac:picMkLst>
        </pc:picChg>
        <pc:picChg chg="add mod">
          <ac:chgData name="이 용구" userId="9ef82f045ab15d51" providerId="LiveId" clId="{DCF344F1-D94F-468D-9997-98945A9D706A}" dt="2021-03-24T08:13:06.738" v="1234"/>
          <ac:picMkLst>
            <pc:docMk/>
            <pc:sldMk cId="2545246119" sldId="303"/>
            <ac:picMk id="3" creationId="{4208BBB0-8EE8-47AB-9918-618204131A7F}"/>
          </ac:picMkLst>
        </pc:picChg>
      </pc:sldChg>
      <pc:sldChg chg="addSp delSp modSp">
        <pc:chgData name="이 용구" userId="9ef82f045ab15d51" providerId="LiveId" clId="{DCF344F1-D94F-468D-9997-98945A9D706A}" dt="2021-03-24T08:13:06.738" v="1234"/>
        <pc:sldMkLst>
          <pc:docMk/>
          <pc:sldMk cId="2446137344" sldId="304"/>
        </pc:sldMkLst>
        <pc:picChg chg="del">
          <ac:chgData name="이 용구" userId="9ef82f045ab15d51" providerId="LiveId" clId="{DCF344F1-D94F-468D-9997-98945A9D706A}" dt="2021-03-24T08:13:06.738" v="1234"/>
          <ac:picMkLst>
            <pc:docMk/>
            <pc:sldMk cId="2446137344" sldId="304"/>
            <ac:picMk id="2" creationId="{00000000-0000-0000-0000-000000000000}"/>
          </ac:picMkLst>
        </pc:picChg>
        <pc:picChg chg="add mod">
          <ac:chgData name="이 용구" userId="9ef82f045ab15d51" providerId="LiveId" clId="{DCF344F1-D94F-468D-9997-98945A9D706A}" dt="2021-03-24T08:13:06.738" v="1234"/>
          <ac:picMkLst>
            <pc:docMk/>
            <pc:sldMk cId="2446137344" sldId="304"/>
            <ac:picMk id="3" creationId="{9A34680B-7188-44B8-BDE9-B7549034E8CD}"/>
          </ac:picMkLst>
        </pc:picChg>
      </pc:sldChg>
      <pc:sldChg chg="addSp delSp modSp">
        <pc:chgData name="이 용구" userId="9ef82f045ab15d51" providerId="LiveId" clId="{DCF344F1-D94F-468D-9997-98945A9D706A}" dt="2021-03-24T08:13:06.738" v="1234"/>
        <pc:sldMkLst>
          <pc:docMk/>
          <pc:sldMk cId="1821112925" sldId="305"/>
        </pc:sldMkLst>
        <pc:picChg chg="del">
          <ac:chgData name="이 용구" userId="9ef82f045ab15d51" providerId="LiveId" clId="{DCF344F1-D94F-468D-9997-98945A9D706A}" dt="2021-03-24T08:13:06.738" v="1234"/>
          <ac:picMkLst>
            <pc:docMk/>
            <pc:sldMk cId="1821112925" sldId="305"/>
            <ac:picMk id="2" creationId="{00000000-0000-0000-0000-000000000000}"/>
          </ac:picMkLst>
        </pc:picChg>
        <pc:picChg chg="add mod">
          <ac:chgData name="이 용구" userId="9ef82f045ab15d51" providerId="LiveId" clId="{DCF344F1-D94F-468D-9997-98945A9D706A}" dt="2021-03-24T08:13:06.738" v="1234"/>
          <ac:picMkLst>
            <pc:docMk/>
            <pc:sldMk cId="1821112925" sldId="305"/>
            <ac:picMk id="3" creationId="{A7BD7874-41B4-467D-9398-D39E742852B8}"/>
          </ac:picMkLst>
        </pc:picChg>
      </pc:sldChg>
      <pc:sldChg chg="addSp delSp modSp">
        <pc:chgData name="이 용구" userId="9ef82f045ab15d51" providerId="LiveId" clId="{DCF344F1-D94F-468D-9997-98945A9D706A}" dt="2021-03-24T08:13:06.738" v="1234"/>
        <pc:sldMkLst>
          <pc:docMk/>
          <pc:sldMk cId="1314979887" sldId="306"/>
        </pc:sldMkLst>
        <pc:picChg chg="del">
          <ac:chgData name="이 용구" userId="9ef82f045ab15d51" providerId="LiveId" clId="{DCF344F1-D94F-468D-9997-98945A9D706A}" dt="2021-03-24T08:13:06.738" v="1234"/>
          <ac:picMkLst>
            <pc:docMk/>
            <pc:sldMk cId="1314979887" sldId="306"/>
            <ac:picMk id="2" creationId="{00000000-0000-0000-0000-000000000000}"/>
          </ac:picMkLst>
        </pc:picChg>
        <pc:picChg chg="add mod">
          <ac:chgData name="이 용구" userId="9ef82f045ab15d51" providerId="LiveId" clId="{DCF344F1-D94F-468D-9997-98945A9D706A}" dt="2021-03-24T08:13:06.738" v="1234"/>
          <ac:picMkLst>
            <pc:docMk/>
            <pc:sldMk cId="1314979887" sldId="306"/>
            <ac:picMk id="3" creationId="{BCA06B61-69EA-492D-869B-26009A2FE4BF}"/>
          </ac:picMkLst>
        </pc:picChg>
      </pc:sldChg>
      <pc:sldChg chg="addSp delSp modSp">
        <pc:chgData name="이 용구" userId="9ef82f045ab15d51" providerId="LiveId" clId="{DCF344F1-D94F-468D-9997-98945A9D706A}" dt="2021-03-24T08:13:06.738" v="1234"/>
        <pc:sldMkLst>
          <pc:docMk/>
          <pc:sldMk cId="1988734885" sldId="307"/>
        </pc:sldMkLst>
        <pc:picChg chg="del">
          <ac:chgData name="이 용구" userId="9ef82f045ab15d51" providerId="LiveId" clId="{DCF344F1-D94F-468D-9997-98945A9D706A}" dt="2021-03-24T08:13:06.738" v="1234"/>
          <ac:picMkLst>
            <pc:docMk/>
            <pc:sldMk cId="1988734885" sldId="307"/>
            <ac:picMk id="2" creationId="{00000000-0000-0000-0000-000000000000}"/>
          </ac:picMkLst>
        </pc:picChg>
        <pc:picChg chg="add mod">
          <ac:chgData name="이 용구" userId="9ef82f045ab15d51" providerId="LiveId" clId="{DCF344F1-D94F-468D-9997-98945A9D706A}" dt="2021-03-24T08:13:06.738" v="1234"/>
          <ac:picMkLst>
            <pc:docMk/>
            <pc:sldMk cId="1988734885" sldId="307"/>
            <ac:picMk id="3" creationId="{32FD9D6F-2FF6-4A4F-9348-8C0BB4FFD246}"/>
          </ac:picMkLst>
        </pc:picChg>
      </pc:sldChg>
      <pc:sldChg chg="addSp delSp modSp">
        <pc:chgData name="이 용구" userId="9ef82f045ab15d51" providerId="LiveId" clId="{DCF344F1-D94F-468D-9997-98945A9D706A}" dt="2021-03-24T08:13:06.738" v="1234"/>
        <pc:sldMkLst>
          <pc:docMk/>
          <pc:sldMk cId="20949232" sldId="308"/>
        </pc:sldMkLst>
        <pc:picChg chg="del">
          <ac:chgData name="이 용구" userId="9ef82f045ab15d51" providerId="LiveId" clId="{DCF344F1-D94F-468D-9997-98945A9D706A}" dt="2021-03-24T08:13:06.738" v="1234"/>
          <ac:picMkLst>
            <pc:docMk/>
            <pc:sldMk cId="20949232" sldId="308"/>
            <ac:picMk id="2" creationId="{00000000-0000-0000-0000-000000000000}"/>
          </ac:picMkLst>
        </pc:picChg>
        <pc:picChg chg="add mod">
          <ac:chgData name="이 용구" userId="9ef82f045ab15d51" providerId="LiveId" clId="{DCF344F1-D94F-468D-9997-98945A9D706A}" dt="2021-03-24T08:13:06.738" v="1234"/>
          <ac:picMkLst>
            <pc:docMk/>
            <pc:sldMk cId="20949232" sldId="308"/>
            <ac:picMk id="3" creationId="{BD7F05DD-9888-485C-86CA-F765A39F4798}"/>
          </ac:picMkLst>
        </pc:picChg>
      </pc:sldChg>
      <pc:sldChg chg="addSp delSp modSp">
        <pc:chgData name="이 용구" userId="9ef82f045ab15d51" providerId="LiveId" clId="{DCF344F1-D94F-468D-9997-98945A9D706A}" dt="2021-03-24T08:13:06.738" v="1234"/>
        <pc:sldMkLst>
          <pc:docMk/>
          <pc:sldMk cId="3280920671" sldId="309"/>
        </pc:sldMkLst>
        <pc:picChg chg="del">
          <ac:chgData name="이 용구" userId="9ef82f045ab15d51" providerId="LiveId" clId="{DCF344F1-D94F-468D-9997-98945A9D706A}" dt="2021-03-24T08:13:06.738" v="1234"/>
          <ac:picMkLst>
            <pc:docMk/>
            <pc:sldMk cId="3280920671" sldId="309"/>
            <ac:picMk id="2" creationId="{00000000-0000-0000-0000-000000000000}"/>
          </ac:picMkLst>
        </pc:picChg>
        <pc:picChg chg="add mod">
          <ac:chgData name="이 용구" userId="9ef82f045ab15d51" providerId="LiveId" clId="{DCF344F1-D94F-468D-9997-98945A9D706A}" dt="2021-03-24T08:13:06.738" v="1234"/>
          <ac:picMkLst>
            <pc:docMk/>
            <pc:sldMk cId="3280920671" sldId="309"/>
            <ac:picMk id="3" creationId="{D7C99184-D75D-486C-B262-38165446B3A5}"/>
          </ac:picMkLst>
        </pc:picChg>
      </pc:sldChg>
      <pc:sldChg chg="addSp delSp modSp">
        <pc:chgData name="이 용구" userId="9ef82f045ab15d51" providerId="LiveId" clId="{DCF344F1-D94F-468D-9997-98945A9D706A}" dt="2021-03-24T08:13:06.738" v="1234"/>
        <pc:sldMkLst>
          <pc:docMk/>
          <pc:sldMk cId="3802527190" sldId="310"/>
        </pc:sldMkLst>
        <pc:picChg chg="del">
          <ac:chgData name="이 용구" userId="9ef82f045ab15d51" providerId="LiveId" clId="{DCF344F1-D94F-468D-9997-98945A9D706A}" dt="2021-03-24T08:13:06.738" v="1234"/>
          <ac:picMkLst>
            <pc:docMk/>
            <pc:sldMk cId="3802527190" sldId="310"/>
            <ac:picMk id="2" creationId="{00000000-0000-0000-0000-000000000000}"/>
          </ac:picMkLst>
        </pc:picChg>
        <pc:picChg chg="add mod">
          <ac:chgData name="이 용구" userId="9ef82f045ab15d51" providerId="LiveId" clId="{DCF344F1-D94F-468D-9997-98945A9D706A}" dt="2021-03-24T08:13:06.738" v="1234"/>
          <ac:picMkLst>
            <pc:docMk/>
            <pc:sldMk cId="3802527190" sldId="310"/>
            <ac:picMk id="3" creationId="{DE62A403-A689-4FD1-8336-B9B36C99CD45}"/>
          </ac:picMkLst>
        </pc:picChg>
      </pc:sldChg>
      <pc:sldChg chg="addSp delSp modSp">
        <pc:chgData name="이 용구" userId="9ef82f045ab15d51" providerId="LiveId" clId="{DCF344F1-D94F-468D-9997-98945A9D706A}" dt="2021-03-24T08:13:06.738" v="1234"/>
        <pc:sldMkLst>
          <pc:docMk/>
          <pc:sldMk cId="3322656148" sldId="311"/>
        </pc:sldMkLst>
        <pc:picChg chg="del">
          <ac:chgData name="이 용구" userId="9ef82f045ab15d51" providerId="LiveId" clId="{DCF344F1-D94F-468D-9997-98945A9D706A}" dt="2021-03-24T08:13:06.738" v="1234"/>
          <ac:picMkLst>
            <pc:docMk/>
            <pc:sldMk cId="3322656148" sldId="311"/>
            <ac:picMk id="2" creationId="{00000000-0000-0000-0000-000000000000}"/>
          </ac:picMkLst>
        </pc:picChg>
        <pc:picChg chg="add mod">
          <ac:chgData name="이 용구" userId="9ef82f045ab15d51" providerId="LiveId" clId="{DCF344F1-D94F-468D-9997-98945A9D706A}" dt="2021-03-24T08:13:06.738" v="1234"/>
          <ac:picMkLst>
            <pc:docMk/>
            <pc:sldMk cId="3322656148" sldId="311"/>
            <ac:picMk id="3" creationId="{FD343D6D-4380-46CA-8B25-8482B8F973A6}"/>
          </ac:picMkLst>
        </pc:picChg>
      </pc:sldChg>
      <pc:sldChg chg="addSp delSp modSp">
        <pc:chgData name="이 용구" userId="9ef82f045ab15d51" providerId="LiveId" clId="{DCF344F1-D94F-468D-9997-98945A9D706A}" dt="2021-03-24T08:13:06.738" v="1234"/>
        <pc:sldMkLst>
          <pc:docMk/>
          <pc:sldMk cId="70596430" sldId="312"/>
        </pc:sldMkLst>
        <pc:picChg chg="del">
          <ac:chgData name="이 용구" userId="9ef82f045ab15d51" providerId="LiveId" clId="{DCF344F1-D94F-468D-9997-98945A9D706A}" dt="2021-03-24T08:13:06.738" v="1234"/>
          <ac:picMkLst>
            <pc:docMk/>
            <pc:sldMk cId="70596430" sldId="312"/>
            <ac:picMk id="2" creationId="{00000000-0000-0000-0000-000000000000}"/>
          </ac:picMkLst>
        </pc:picChg>
        <pc:picChg chg="add mod">
          <ac:chgData name="이 용구" userId="9ef82f045ab15d51" providerId="LiveId" clId="{DCF344F1-D94F-468D-9997-98945A9D706A}" dt="2021-03-24T08:13:06.738" v="1234"/>
          <ac:picMkLst>
            <pc:docMk/>
            <pc:sldMk cId="70596430" sldId="312"/>
            <ac:picMk id="3" creationId="{32059427-EC23-49C7-8D4A-C197B219693C}"/>
          </ac:picMkLst>
        </pc:picChg>
      </pc:sldChg>
      <pc:sldChg chg="addSp delSp modSp">
        <pc:chgData name="이 용구" userId="9ef82f045ab15d51" providerId="LiveId" clId="{DCF344F1-D94F-468D-9997-98945A9D706A}" dt="2021-03-24T08:13:06.738" v="1234"/>
        <pc:sldMkLst>
          <pc:docMk/>
          <pc:sldMk cId="2521445503" sldId="313"/>
        </pc:sldMkLst>
        <pc:picChg chg="del">
          <ac:chgData name="이 용구" userId="9ef82f045ab15d51" providerId="LiveId" clId="{DCF344F1-D94F-468D-9997-98945A9D706A}" dt="2021-03-24T08:13:06.738" v="1234"/>
          <ac:picMkLst>
            <pc:docMk/>
            <pc:sldMk cId="2521445503" sldId="313"/>
            <ac:picMk id="2" creationId="{00000000-0000-0000-0000-000000000000}"/>
          </ac:picMkLst>
        </pc:picChg>
        <pc:picChg chg="add mod">
          <ac:chgData name="이 용구" userId="9ef82f045ab15d51" providerId="LiveId" clId="{DCF344F1-D94F-468D-9997-98945A9D706A}" dt="2021-03-24T08:13:06.738" v="1234"/>
          <ac:picMkLst>
            <pc:docMk/>
            <pc:sldMk cId="2521445503" sldId="313"/>
            <ac:picMk id="3" creationId="{DAA809F6-E395-41A4-97D8-344028785B66}"/>
          </ac:picMkLst>
        </pc:picChg>
      </pc:sldChg>
      <pc:sldChg chg="addSp delSp modSp">
        <pc:chgData name="이 용구" userId="9ef82f045ab15d51" providerId="LiveId" clId="{DCF344F1-D94F-468D-9997-98945A9D706A}" dt="2021-03-24T08:13:06.738" v="1234"/>
        <pc:sldMkLst>
          <pc:docMk/>
          <pc:sldMk cId="2308255043" sldId="314"/>
        </pc:sldMkLst>
        <pc:picChg chg="del">
          <ac:chgData name="이 용구" userId="9ef82f045ab15d51" providerId="LiveId" clId="{DCF344F1-D94F-468D-9997-98945A9D706A}" dt="2021-03-24T08:13:06.738" v="1234"/>
          <ac:picMkLst>
            <pc:docMk/>
            <pc:sldMk cId="2308255043" sldId="314"/>
            <ac:picMk id="2" creationId="{00000000-0000-0000-0000-000000000000}"/>
          </ac:picMkLst>
        </pc:picChg>
        <pc:picChg chg="add mod">
          <ac:chgData name="이 용구" userId="9ef82f045ab15d51" providerId="LiveId" clId="{DCF344F1-D94F-468D-9997-98945A9D706A}" dt="2021-03-24T08:13:06.738" v="1234"/>
          <ac:picMkLst>
            <pc:docMk/>
            <pc:sldMk cId="2308255043" sldId="314"/>
            <ac:picMk id="3" creationId="{C23DD630-2FA9-44A0-AF75-3E396985A2BC}"/>
          </ac:picMkLst>
        </pc:picChg>
      </pc:sldChg>
      <pc:sldChg chg="addSp delSp modSp">
        <pc:chgData name="이 용구" userId="9ef82f045ab15d51" providerId="LiveId" clId="{DCF344F1-D94F-468D-9997-98945A9D706A}" dt="2021-03-24T08:13:06.738" v="1234"/>
        <pc:sldMkLst>
          <pc:docMk/>
          <pc:sldMk cId="3531104358" sldId="315"/>
        </pc:sldMkLst>
        <pc:picChg chg="del">
          <ac:chgData name="이 용구" userId="9ef82f045ab15d51" providerId="LiveId" clId="{DCF344F1-D94F-468D-9997-98945A9D706A}" dt="2021-03-24T08:13:06.738" v="1234"/>
          <ac:picMkLst>
            <pc:docMk/>
            <pc:sldMk cId="3531104358" sldId="315"/>
            <ac:picMk id="2" creationId="{00000000-0000-0000-0000-000000000000}"/>
          </ac:picMkLst>
        </pc:picChg>
        <pc:picChg chg="add mod">
          <ac:chgData name="이 용구" userId="9ef82f045ab15d51" providerId="LiveId" clId="{DCF344F1-D94F-468D-9997-98945A9D706A}" dt="2021-03-24T08:13:06.738" v="1234"/>
          <ac:picMkLst>
            <pc:docMk/>
            <pc:sldMk cId="3531104358" sldId="315"/>
            <ac:picMk id="3" creationId="{F0114CA8-CF97-4D4D-9F98-F9B300BA747C}"/>
          </ac:picMkLst>
        </pc:picChg>
      </pc:sldChg>
      <pc:sldChg chg="addSp delSp modSp">
        <pc:chgData name="이 용구" userId="9ef82f045ab15d51" providerId="LiveId" clId="{DCF344F1-D94F-468D-9997-98945A9D706A}" dt="2021-03-24T08:13:06.738" v="1234"/>
        <pc:sldMkLst>
          <pc:docMk/>
          <pc:sldMk cId="141649335" sldId="316"/>
        </pc:sldMkLst>
        <pc:picChg chg="del">
          <ac:chgData name="이 용구" userId="9ef82f045ab15d51" providerId="LiveId" clId="{DCF344F1-D94F-468D-9997-98945A9D706A}" dt="2021-03-24T08:13:06.738" v="1234"/>
          <ac:picMkLst>
            <pc:docMk/>
            <pc:sldMk cId="141649335" sldId="316"/>
            <ac:picMk id="2" creationId="{00000000-0000-0000-0000-000000000000}"/>
          </ac:picMkLst>
        </pc:picChg>
        <pc:picChg chg="add mod">
          <ac:chgData name="이 용구" userId="9ef82f045ab15d51" providerId="LiveId" clId="{DCF344F1-D94F-468D-9997-98945A9D706A}" dt="2021-03-24T08:13:06.738" v="1234"/>
          <ac:picMkLst>
            <pc:docMk/>
            <pc:sldMk cId="141649335" sldId="316"/>
            <ac:picMk id="3" creationId="{2C5F2B92-346E-44D4-8C69-B6EA820F2B18}"/>
          </ac:picMkLst>
        </pc:picChg>
      </pc:sldChg>
      <pc:sldChg chg="addSp delSp modSp">
        <pc:chgData name="이 용구" userId="9ef82f045ab15d51" providerId="LiveId" clId="{DCF344F1-D94F-468D-9997-98945A9D706A}" dt="2021-03-24T08:13:06.738" v="1234"/>
        <pc:sldMkLst>
          <pc:docMk/>
          <pc:sldMk cId="2868354051" sldId="317"/>
        </pc:sldMkLst>
        <pc:picChg chg="del">
          <ac:chgData name="이 용구" userId="9ef82f045ab15d51" providerId="LiveId" clId="{DCF344F1-D94F-468D-9997-98945A9D706A}" dt="2021-03-24T08:13:06.738" v="1234"/>
          <ac:picMkLst>
            <pc:docMk/>
            <pc:sldMk cId="2868354051" sldId="317"/>
            <ac:picMk id="2" creationId="{00000000-0000-0000-0000-000000000000}"/>
          </ac:picMkLst>
        </pc:picChg>
        <pc:picChg chg="add mod">
          <ac:chgData name="이 용구" userId="9ef82f045ab15d51" providerId="LiveId" clId="{DCF344F1-D94F-468D-9997-98945A9D706A}" dt="2021-03-24T08:13:06.738" v="1234"/>
          <ac:picMkLst>
            <pc:docMk/>
            <pc:sldMk cId="2868354051" sldId="317"/>
            <ac:picMk id="3" creationId="{4FFDA57C-37EE-4F62-86F9-5BAF17340196}"/>
          </ac:picMkLst>
        </pc:picChg>
      </pc:sldChg>
      <pc:sldChg chg="addSp delSp modSp">
        <pc:chgData name="이 용구" userId="9ef82f045ab15d51" providerId="LiveId" clId="{DCF344F1-D94F-468D-9997-98945A9D706A}" dt="2021-03-24T08:13:06.738" v="1234"/>
        <pc:sldMkLst>
          <pc:docMk/>
          <pc:sldMk cId="3704562313" sldId="318"/>
        </pc:sldMkLst>
        <pc:picChg chg="del">
          <ac:chgData name="이 용구" userId="9ef82f045ab15d51" providerId="LiveId" clId="{DCF344F1-D94F-468D-9997-98945A9D706A}" dt="2021-03-24T08:13:06.738" v="1234"/>
          <ac:picMkLst>
            <pc:docMk/>
            <pc:sldMk cId="3704562313" sldId="318"/>
            <ac:picMk id="2" creationId="{00000000-0000-0000-0000-000000000000}"/>
          </ac:picMkLst>
        </pc:picChg>
        <pc:picChg chg="add mod">
          <ac:chgData name="이 용구" userId="9ef82f045ab15d51" providerId="LiveId" clId="{DCF344F1-D94F-468D-9997-98945A9D706A}" dt="2021-03-24T08:13:06.738" v="1234"/>
          <ac:picMkLst>
            <pc:docMk/>
            <pc:sldMk cId="3704562313" sldId="318"/>
            <ac:picMk id="3" creationId="{FC81FCCA-DB50-4888-A42B-70A121E6783B}"/>
          </ac:picMkLst>
        </pc:picChg>
      </pc:sldChg>
      <pc:sldChg chg="addSp delSp modSp">
        <pc:chgData name="이 용구" userId="9ef82f045ab15d51" providerId="LiveId" clId="{DCF344F1-D94F-468D-9997-98945A9D706A}" dt="2021-03-24T08:13:06.738" v="1234"/>
        <pc:sldMkLst>
          <pc:docMk/>
          <pc:sldMk cId="1615155316" sldId="319"/>
        </pc:sldMkLst>
        <pc:picChg chg="del">
          <ac:chgData name="이 용구" userId="9ef82f045ab15d51" providerId="LiveId" clId="{DCF344F1-D94F-468D-9997-98945A9D706A}" dt="2021-03-24T08:13:06.738" v="1234"/>
          <ac:picMkLst>
            <pc:docMk/>
            <pc:sldMk cId="1615155316" sldId="319"/>
            <ac:picMk id="2" creationId="{00000000-0000-0000-0000-000000000000}"/>
          </ac:picMkLst>
        </pc:picChg>
        <pc:picChg chg="add mod">
          <ac:chgData name="이 용구" userId="9ef82f045ab15d51" providerId="LiveId" clId="{DCF344F1-D94F-468D-9997-98945A9D706A}" dt="2021-03-24T08:13:06.738" v="1234"/>
          <ac:picMkLst>
            <pc:docMk/>
            <pc:sldMk cId="1615155316" sldId="319"/>
            <ac:picMk id="3" creationId="{A7562E22-7A20-4C39-A0D4-0A8D8096F5BD}"/>
          </ac:picMkLst>
        </pc:picChg>
      </pc:sldChg>
      <pc:sldChg chg="addSp delSp modSp">
        <pc:chgData name="이 용구" userId="9ef82f045ab15d51" providerId="LiveId" clId="{DCF344F1-D94F-468D-9997-98945A9D706A}" dt="2021-03-24T08:13:06.738" v="1234"/>
        <pc:sldMkLst>
          <pc:docMk/>
          <pc:sldMk cId="2725156495" sldId="320"/>
        </pc:sldMkLst>
        <pc:picChg chg="del">
          <ac:chgData name="이 용구" userId="9ef82f045ab15d51" providerId="LiveId" clId="{DCF344F1-D94F-468D-9997-98945A9D706A}" dt="2021-03-24T08:13:06.738" v="1234"/>
          <ac:picMkLst>
            <pc:docMk/>
            <pc:sldMk cId="2725156495" sldId="320"/>
            <ac:picMk id="2" creationId="{00000000-0000-0000-0000-000000000000}"/>
          </ac:picMkLst>
        </pc:picChg>
        <pc:picChg chg="add mod">
          <ac:chgData name="이 용구" userId="9ef82f045ab15d51" providerId="LiveId" clId="{DCF344F1-D94F-468D-9997-98945A9D706A}" dt="2021-03-24T08:13:06.738" v="1234"/>
          <ac:picMkLst>
            <pc:docMk/>
            <pc:sldMk cId="2725156495" sldId="320"/>
            <ac:picMk id="3" creationId="{B51726D9-6549-4D6D-812F-84515DCD9424}"/>
          </ac:picMkLst>
        </pc:picChg>
      </pc:sldChg>
      <pc:sldChg chg="addSp delSp modSp">
        <pc:chgData name="이 용구" userId="9ef82f045ab15d51" providerId="LiveId" clId="{DCF344F1-D94F-468D-9997-98945A9D706A}" dt="2021-03-24T08:13:06.738" v="1234"/>
        <pc:sldMkLst>
          <pc:docMk/>
          <pc:sldMk cId="3668337427" sldId="321"/>
        </pc:sldMkLst>
        <pc:picChg chg="del">
          <ac:chgData name="이 용구" userId="9ef82f045ab15d51" providerId="LiveId" clId="{DCF344F1-D94F-468D-9997-98945A9D706A}" dt="2021-03-24T08:13:06.738" v="1234"/>
          <ac:picMkLst>
            <pc:docMk/>
            <pc:sldMk cId="3668337427" sldId="321"/>
            <ac:picMk id="2" creationId="{00000000-0000-0000-0000-000000000000}"/>
          </ac:picMkLst>
        </pc:picChg>
        <pc:picChg chg="add mod">
          <ac:chgData name="이 용구" userId="9ef82f045ab15d51" providerId="LiveId" clId="{DCF344F1-D94F-468D-9997-98945A9D706A}" dt="2021-03-24T08:13:06.738" v="1234"/>
          <ac:picMkLst>
            <pc:docMk/>
            <pc:sldMk cId="3668337427" sldId="321"/>
            <ac:picMk id="3" creationId="{1F69DE07-0391-461F-9355-820867EAF524}"/>
          </ac:picMkLst>
        </pc:picChg>
      </pc:sldChg>
      <pc:sldChg chg="addSp delSp modSp">
        <pc:chgData name="이 용구" userId="9ef82f045ab15d51" providerId="LiveId" clId="{DCF344F1-D94F-468D-9997-98945A9D706A}" dt="2021-03-24T08:13:06.738" v="1234"/>
        <pc:sldMkLst>
          <pc:docMk/>
          <pc:sldMk cId="1446614403" sldId="322"/>
        </pc:sldMkLst>
        <pc:picChg chg="del">
          <ac:chgData name="이 용구" userId="9ef82f045ab15d51" providerId="LiveId" clId="{DCF344F1-D94F-468D-9997-98945A9D706A}" dt="2021-03-24T08:13:06.738" v="1234"/>
          <ac:picMkLst>
            <pc:docMk/>
            <pc:sldMk cId="1446614403" sldId="322"/>
            <ac:picMk id="2" creationId="{00000000-0000-0000-0000-000000000000}"/>
          </ac:picMkLst>
        </pc:picChg>
        <pc:picChg chg="add mod">
          <ac:chgData name="이 용구" userId="9ef82f045ab15d51" providerId="LiveId" clId="{DCF344F1-D94F-468D-9997-98945A9D706A}" dt="2021-03-24T08:13:06.738" v="1234"/>
          <ac:picMkLst>
            <pc:docMk/>
            <pc:sldMk cId="1446614403" sldId="322"/>
            <ac:picMk id="3" creationId="{C2EA64B0-2900-4494-AAD8-E62FB4E882DC}"/>
          </ac:picMkLst>
        </pc:picChg>
      </pc:sldChg>
      <pc:sldChg chg="addSp delSp modSp">
        <pc:chgData name="이 용구" userId="9ef82f045ab15d51" providerId="LiveId" clId="{DCF344F1-D94F-468D-9997-98945A9D706A}" dt="2021-03-24T08:13:06.738" v="1234"/>
        <pc:sldMkLst>
          <pc:docMk/>
          <pc:sldMk cId="1617536042" sldId="323"/>
        </pc:sldMkLst>
        <pc:picChg chg="del">
          <ac:chgData name="이 용구" userId="9ef82f045ab15d51" providerId="LiveId" clId="{DCF344F1-D94F-468D-9997-98945A9D706A}" dt="2021-03-24T08:13:06.738" v="1234"/>
          <ac:picMkLst>
            <pc:docMk/>
            <pc:sldMk cId="1617536042" sldId="323"/>
            <ac:picMk id="2" creationId="{00000000-0000-0000-0000-000000000000}"/>
          </ac:picMkLst>
        </pc:picChg>
        <pc:picChg chg="add mod">
          <ac:chgData name="이 용구" userId="9ef82f045ab15d51" providerId="LiveId" clId="{DCF344F1-D94F-468D-9997-98945A9D706A}" dt="2021-03-24T08:13:06.738" v="1234"/>
          <ac:picMkLst>
            <pc:docMk/>
            <pc:sldMk cId="1617536042" sldId="323"/>
            <ac:picMk id="3" creationId="{8DC59FFD-8194-45A4-9120-C045EC244F05}"/>
          </ac:picMkLst>
        </pc:picChg>
      </pc:sldChg>
      <pc:sldChg chg="addSp delSp modSp">
        <pc:chgData name="이 용구" userId="9ef82f045ab15d51" providerId="LiveId" clId="{DCF344F1-D94F-468D-9997-98945A9D706A}" dt="2021-03-24T08:13:06.738" v="1234"/>
        <pc:sldMkLst>
          <pc:docMk/>
          <pc:sldMk cId="3388604774" sldId="324"/>
        </pc:sldMkLst>
        <pc:picChg chg="del">
          <ac:chgData name="이 용구" userId="9ef82f045ab15d51" providerId="LiveId" clId="{DCF344F1-D94F-468D-9997-98945A9D706A}" dt="2021-03-24T08:13:06.738" v="1234"/>
          <ac:picMkLst>
            <pc:docMk/>
            <pc:sldMk cId="3388604774" sldId="324"/>
            <ac:picMk id="2" creationId="{00000000-0000-0000-0000-000000000000}"/>
          </ac:picMkLst>
        </pc:picChg>
        <pc:picChg chg="add mod">
          <ac:chgData name="이 용구" userId="9ef82f045ab15d51" providerId="LiveId" clId="{DCF344F1-D94F-468D-9997-98945A9D706A}" dt="2021-03-24T08:13:06.738" v="1234"/>
          <ac:picMkLst>
            <pc:docMk/>
            <pc:sldMk cId="3388604774" sldId="324"/>
            <ac:picMk id="3" creationId="{BD499D4F-D203-4744-948D-6156559C5A99}"/>
          </ac:picMkLst>
        </pc:picChg>
      </pc:sldChg>
      <pc:sldChg chg="addSp delSp modSp">
        <pc:chgData name="이 용구" userId="9ef82f045ab15d51" providerId="LiveId" clId="{DCF344F1-D94F-468D-9997-98945A9D706A}" dt="2021-03-24T08:13:06.738" v="1234"/>
        <pc:sldMkLst>
          <pc:docMk/>
          <pc:sldMk cId="2721854107" sldId="325"/>
        </pc:sldMkLst>
        <pc:picChg chg="del">
          <ac:chgData name="이 용구" userId="9ef82f045ab15d51" providerId="LiveId" clId="{DCF344F1-D94F-468D-9997-98945A9D706A}" dt="2021-03-24T08:13:06.738" v="1234"/>
          <ac:picMkLst>
            <pc:docMk/>
            <pc:sldMk cId="2721854107" sldId="325"/>
            <ac:picMk id="2" creationId="{00000000-0000-0000-0000-000000000000}"/>
          </ac:picMkLst>
        </pc:picChg>
        <pc:picChg chg="add mod">
          <ac:chgData name="이 용구" userId="9ef82f045ab15d51" providerId="LiveId" clId="{DCF344F1-D94F-468D-9997-98945A9D706A}" dt="2021-03-24T08:13:06.738" v="1234"/>
          <ac:picMkLst>
            <pc:docMk/>
            <pc:sldMk cId="2721854107" sldId="325"/>
            <ac:picMk id="3" creationId="{881C807F-DD48-4741-AF86-4B529F86F99F}"/>
          </ac:picMkLst>
        </pc:picChg>
      </pc:sldChg>
      <pc:sldChg chg="addSp delSp modSp">
        <pc:chgData name="이 용구" userId="9ef82f045ab15d51" providerId="LiveId" clId="{DCF344F1-D94F-468D-9997-98945A9D706A}" dt="2021-03-24T08:13:06.738" v="1234"/>
        <pc:sldMkLst>
          <pc:docMk/>
          <pc:sldMk cId="3928537980" sldId="326"/>
        </pc:sldMkLst>
        <pc:picChg chg="del">
          <ac:chgData name="이 용구" userId="9ef82f045ab15d51" providerId="LiveId" clId="{DCF344F1-D94F-468D-9997-98945A9D706A}" dt="2021-03-24T08:13:06.738" v="1234"/>
          <ac:picMkLst>
            <pc:docMk/>
            <pc:sldMk cId="3928537980" sldId="326"/>
            <ac:picMk id="2" creationId="{00000000-0000-0000-0000-000000000000}"/>
          </ac:picMkLst>
        </pc:picChg>
        <pc:picChg chg="add mod">
          <ac:chgData name="이 용구" userId="9ef82f045ab15d51" providerId="LiveId" clId="{DCF344F1-D94F-468D-9997-98945A9D706A}" dt="2021-03-24T08:13:06.738" v="1234"/>
          <ac:picMkLst>
            <pc:docMk/>
            <pc:sldMk cId="3928537980" sldId="326"/>
            <ac:picMk id="3" creationId="{095FD9EE-530A-4689-9D36-DBC042A3DD36}"/>
          </ac:picMkLst>
        </pc:picChg>
      </pc:sldChg>
      <pc:sldChg chg="addSp delSp modSp">
        <pc:chgData name="이 용구" userId="9ef82f045ab15d51" providerId="LiveId" clId="{DCF344F1-D94F-468D-9997-98945A9D706A}" dt="2021-03-24T08:16:22.606" v="1235"/>
        <pc:sldMkLst>
          <pc:docMk/>
          <pc:sldMk cId="30584534" sldId="327"/>
        </pc:sldMkLst>
        <pc:picChg chg="del">
          <ac:chgData name="이 용구" userId="9ef82f045ab15d51" providerId="LiveId" clId="{DCF344F1-D94F-468D-9997-98945A9D706A}" dt="2021-03-24T08:13:06.738" v="1234"/>
          <ac:picMkLst>
            <pc:docMk/>
            <pc:sldMk cId="30584534" sldId="327"/>
            <ac:picMk id="2" creationId="{00000000-0000-0000-0000-000000000000}"/>
          </ac:picMkLst>
        </pc:picChg>
        <pc:picChg chg="add del mod">
          <ac:chgData name="이 용구" userId="9ef82f045ab15d51" providerId="LiveId" clId="{DCF344F1-D94F-468D-9997-98945A9D706A}" dt="2021-03-24T08:16:22.606" v="1235"/>
          <ac:picMkLst>
            <pc:docMk/>
            <pc:sldMk cId="30584534" sldId="327"/>
            <ac:picMk id="4" creationId="{80D3E50A-06DC-4DBA-8C3A-71B89324DADB}"/>
          </ac:picMkLst>
        </pc:picChg>
        <pc:picChg chg="add mod">
          <ac:chgData name="이 용구" userId="9ef82f045ab15d51" providerId="LiveId" clId="{DCF344F1-D94F-468D-9997-98945A9D706A}" dt="2021-03-24T08:16:22.606" v="1235"/>
          <ac:picMkLst>
            <pc:docMk/>
            <pc:sldMk cId="30584534" sldId="327"/>
            <ac:picMk id="6" creationId="{17DEB120-E9E2-4833-ADB7-D5FA4D53CD09}"/>
          </ac:picMkLst>
        </pc:picChg>
      </pc:sldChg>
      <pc:sldChg chg="addSp delSp modSp">
        <pc:chgData name="이 용구" userId="9ef82f045ab15d51" providerId="LiveId" clId="{DCF344F1-D94F-468D-9997-98945A9D706A}" dt="2021-03-24T08:16:22.606" v="1235"/>
        <pc:sldMkLst>
          <pc:docMk/>
          <pc:sldMk cId="2290352196" sldId="328"/>
        </pc:sldMkLst>
        <pc:picChg chg="add mod">
          <ac:chgData name="이 용구" userId="9ef82f045ab15d51" providerId="LiveId" clId="{DCF344F1-D94F-468D-9997-98945A9D706A}" dt="2021-03-24T08:16:22.606" v="1235"/>
          <ac:picMkLst>
            <pc:docMk/>
            <pc:sldMk cId="2290352196" sldId="328"/>
            <ac:picMk id="3" creationId="{26AC1011-8C01-4A1C-ACC4-D31783C1A5DD}"/>
          </ac:picMkLst>
        </pc:picChg>
        <pc:picChg chg="del">
          <ac:chgData name="이 용구" userId="9ef82f045ab15d51" providerId="LiveId" clId="{DCF344F1-D94F-468D-9997-98945A9D706A}" dt="2021-03-24T08:16:22.606" v="1235"/>
          <ac:picMkLst>
            <pc:docMk/>
            <pc:sldMk cId="2290352196" sldId="328"/>
            <ac:picMk id="4" creationId="{00000000-0000-0000-0000-000000000000}"/>
          </ac:picMkLst>
        </pc:picChg>
      </pc:sldChg>
      <pc:sldChg chg="addSp delSp modSp">
        <pc:chgData name="이 용구" userId="9ef82f045ab15d51" providerId="LiveId" clId="{DCF344F1-D94F-468D-9997-98945A9D706A}" dt="2021-03-24T08:20:05.372" v="1236"/>
        <pc:sldMkLst>
          <pc:docMk/>
          <pc:sldMk cId="1121251930" sldId="329"/>
        </pc:sldMkLst>
        <pc:picChg chg="add del mod">
          <ac:chgData name="이 용구" userId="9ef82f045ab15d51" providerId="LiveId" clId="{DCF344F1-D94F-468D-9997-98945A9D706A}" dt="2021-03-24T08:20:05.372" v="1236"/>
          <ac:picMkLst>
            <pc:docMk/>
            <pc:sldMk cId="1121251930" sldId="329"/>
            <ac:picMk id="3" creationId="{1599D355-94BB-4F44-997D-7A5FB66A71A0}"/>
          </ac:picMkLst>
        </pc:picChg>
        <pc:picChg chg="del">
          <ac:chgData name="이 용구" userId="9ef82f045ab15d51" providerId="LiveId" clId="{DCF344F1-D94F-468D-9997-98945A9D706A}" dt="2021-03-24T08:16:22.606" v="1235"/>
          <ac:picMkLst>
            <pc:docMk/>
            <pc:sldMk cId="1121251930" sldId="329"/>
            <ac:picMk id="4" creationId="{00000000-0000-0000-0000-000000000000}"/>
          </ac:picMkLst>
        </pc:picChg>
        <pc:picChg chg="add mod">
          <ac:chgData name="이 용구" userId="9ef82f045ab15d51" providerId="LiveId" clId="{DCF344F1-D94F-468D-9997-98945A9D706A}" dt="2021-03-24T08:20:05.372" v="1236"/>
          <ac:picMkLst>
            <pc:docMk/>
            <pc:sldMk cId="1121251930" sldId="329"/>
            <ac:picMk id="6" creationId="{A7F22050-0A77-4601-BFB8-C899A655446E}"/>
          </ac:picMkLst>
        </pc:picChg>
      </pc:sldChg>
      <pc:sldChg chg="addSp delSp modSp">
        <pc:chgData name="이 용구" userId="9ef82f045ab15d51" providerId="LiveId" clId="{DCF344F1-D94F-468D-9997-98945A9D706A}" dt="2021-03-24T08:20:05.372" v="1236"/>
        <pc:sldMkLst>
          <pc:docMk/>
          <pc:sldMk cId="515772685" sldId="330"/>
        </pc:sldMkLst>
        <pc:picChg chg="add mod">
          <ac:chgData name="이 용구" userId="9ef82f045ab15d51" providerId="LiveId" clId="{DCF344F1-D94F-468D-9997-98945A9D706A}" dt="2021-03-24T08:20:05.372" v="1236"/>
          <ac:picMkLst>
            <pc:docMk/>
            <pc:sldMk cId="515772685" sldId="330"/>
            <ac:picMk id="3" creationId="{FF6F7A2A-8137-421A-AE8C-05C4B558FA40}"/>
          </ac:picMkLst>
        </pc:picChg>
        <pc:picChg chg="del">
          <ac:chgData name="이 용구" userId="9ef82f045ab15d51" providerId="LiveId" clId="{DCF344F1-D94F-468D-9997-98945A9D706A}" dt="2021-03-24T08:20:05.372" v="1236"/>
          <ac:picMkLst>
            <pc:docMk/>
            <pc:sldMk cId="515772685" sldId="330"/>
            <ac:picMk id="4" creationId="{00000000-0000-0000-0000-000000000000}"/>
          </ac:picMkLst>
        </pc:picChg>
      </pc:sldChg>
      <pc:sldChg chg="addSp delSp modSp">
        <pc:chgData name="이 용구" userId="9ef82f045ab15d51" providerId="LiveId" clId="{DCF344F1-D94F-468D-9997-98945A9D706A}" dt="2021-03-24T08:20:05.372" v="1236"/>
        <pc:sldMkLst>
          <pc:docMk/>
          <pc:sldMk cId="3026303892" sldId="331"/>
        </pc:sldMkLst>
        <pc:picChg chg="add mod">
          <ac:chgData name="이 용구" userId="9ef82f045ab15d51" providerId="LiveId" clId="{DCF344F1-D94F-468D-9997-98945A9D706A}" dt="2021-03-24T08:20:05.372" v="1236"/>
          <ac:picMkLst>
            <pc:docMk/>
            <pc:sldMk cId="3026303892" sldId="331"/>
            <ac:picMk id="3" creationId="{98ADD97B-52BB-478A-98AF-EB3E7F2B44D5}"/>
          </ac:picMkLst>
        </pc:picChg>
        <pc:picChg chg="del">
          <ac:chgData name="이 용구" userId="9ef82f045ab15d51" providerId="LiveId" clId="{DCF344F1-D94F-468D-9997-98945A9D706A}" dt="2021-03-24T08:20:05.372" v="1236"/>
          <ac:picMkLst>
            <pc:docMk/>
            <pc:sldMk cId="3026303892" sldId="331"/>
            <ac:picMk id="4" creationId="{00000000-0000-0000-0000-000000000000}"/>
          </ac:picMkLst>
        </pc:picChg>
      </pc:sldChg>
      <pc:sldChg chg="addSp delSp modSp">
        <pc:chgData name="이 용구" userId="9ef82f045ab15d51" providerId="LiveId" clId="{DCF344F1-D94F-468D-9997-98945A9D706A}" dt="2021-03-24T08:20:05.372" v="1236"/>
        <pc:sldMkLst>
          <pc:docMk/>
          <pc:sldMk cId="2960330193" sldId="332"/>
        </pc:sldMkLst>
        <pc:picChg chg="add mod">
          <ac:chgData name="이 용구" userId="9ef82f045ab15d51" providerId="LiveId" clId="{DCF344F1-D94F-468D-9997-98945A9D706A}" dt="2021-03-24T08:20:05.372" v="1236"/>
          <ac:picMkLst>
            <pc:docMk/>
            <pc:sldMk cId="2960330193" sldId="332"/>
            <ac:picMk id="3" creationId="{8A5B4AA6-E441-41A7-9123-E2979FF16B84}"/>
          </ac:picMkLst>
        </pc:picChg>
        <pc:picChg chg="del">
          <ac:chgData name="이 용구" userId="9ef82f045ab15d51" providerId="LiveId" clId="{DCF344F1-D94F-468D-9997-98945A9D706A}" dt="2021-03-24T08:20:05.372" v="1236"/>
          <ac:picMkLst>
            <pc:docMk/>
            <pc:sldMk cId="2960330193" sldId="332"/>
            <ac:picMk id="4" creationId="{00000000-0000-0000-0000-000000000000}"/>
          </ac:picMkLst>
        </pc:picChg>
      </pc:sldChg>
      <pc:sldChg chg="addSp delSp modSp">
        <pc:chgData name="이 용구" userId="9ef82f045ab15d51" providerId="LiveId" clId="{DCF344F1-D94F-468D-9997-98945A9D706A}" dt="2021-03-24T08:20:05.372" v="1236"/>
        <pc:sldMkLst>
          <pc:docMk/>
          <pc:sldMk cId="3558396667" sldId="333"/>
        </pc:sldMkLst>
        <pc:picChg chg="add mod">
          <ac:chgData name="이 용구" userId="9ef82f045ab15d51" providerId="LiveId" clId="{DCF344F1-D94F-468D-9997-98945A9D706A}" dt="2021-03-24T08:20:05.372" v="1236"/>
          <ac:picMkLst>
            <pc:docMk/>
            <pc:sldMk cId="3558396667" sldId="333"/>
            <ac:picMk id="3" creationId="{06E22817-54E0-46D0-81DC-47C718B43638}"/>
          </ac:picMkLst>
        </pc:picChg>
        <pc:picChg chg="del">
          <ac:chgData name="이 용구" userId="9ef82f045ab15d51" providerId="LiveId" clId="{DCF344F1-D94F-468D-9997-98945A9D706A}" dt="2021-03-24T08:20:05.372" v="1236"/>
          <ac:picMkLst>
            <pc:docMk/>
            <pc:sldMk cId="3558396667" sldId="333"/>
            <ac:picMk id="4" creationId="{00000000-0000-0000-0000-000000000000}"/>
          </ac:picMkLst>
        </pc:picChg>
      </pc:sldChg>
      <pc:sldChg chg="addSp delSp modSp">
        <pc:chgData name="이 용구" userId="9ef82f045ab15d51" providerId="LiveId" clId="{DCF344F1-D94F-468D-9997-98945A9D706A}" dt="2021-03-24T08:20:55.876" v="1237"/>
        <pc:sldMkLst>
          <pc:docMk/>
          <pc:sldMk cId="427560066" sldId="334"/>
        </pc:sldMkLst>
        <pc:picChg chg="add del mod">
          <ac:chgData name="이 용구" userId="9ef82f045ab15d51" providerId="LiveId" clId="{DCF344F1-D94F-468D-9997-98945A9D706A}" dt="2021-03-24T08:20:55.876" v="1237"/>
          <ac:picMkLst>
            <pc:docMk/>
            <pc:sldMk cId="427560066" sldId="334"/>
            <ac:picMk id="3" creationId="{BF135757-E609-40D2-9122-5134F7CEF8AA}"/>
          </ac:picMkLst>
        </pc:picChg>
        <pc:picChg chg="del">
          <ac:chgData name="이 용구" userId="9ef82f045ab15d51" providerId="LiveId" clId="{DCF344F1-D94F-468D-9997-98945A9D706A}" dt="2021-03-24T08:20:05.372" v="1236"/>
          <ac:picMkLst>
            <pc:docMk/>
            <pc:sldMk cId="427560066" sldId="334"/>
            <ac:picMk id="4" creationId="{00000000-0000-0000-0000-000000000000}"/>
          </ac:picMkLst>
        </pc:picChg>
        <pc:picChg chg="add mod">
          <ac:chgData name="이 용구" userId="9ef82f045ab15d51" providerId="LiveId" clId="{DCF344F1-D94F-468D-9997-98945A9D706A}" dt="2021-03-24T08:20:55.876" v="1237"/>
          <ac:picMkLst>
            <pc:docMk/>
            <pc:sldMk cId="427560066" sldId="334"/>
            <ac:picMk id="6" creationId="{B974CFB0-AC92-4C35-88E0-3FA81970D99F}"/>
          </ac:picMkLst>
        </pc:picChg>
      </pc:sldChg>
      <pc:sldChg chg="addSp delSp modSp">
        <pc:chgData name="이 용구" userId="9ef82f045ab15d51" providerId="LiveId" clId="{DCF344F1-D94F-468D-9997-98945A9D706A}" dt="2021-03-24T08:20:55.876" v="1237"/>
        <pc:sldMkLst>
          <pc:docMk/>
          <pc:sldMk cId="4068085897" sldId="335"/>
        </pc:sldMkLst>
        <pc:picChg chg="add mod">
          <ac:chgData name="이 용구" userId="9ef82f045ab15d51" providerId="LiveId" clId="{DCF344F1-D94F-468D-9997-98945A9D706A}" dt="2021-03-24T08:20:55.876" v="1237"/>
          <ac:picMkLst>
            <pc:docMk/>
            <pc:sldMk cId="4068085897" sldId="335"/>
            <ac:picMk id="3" creationId="{76733B74-6A86-4ABB-A460-6EF1FAFEE343}"/>
          </ac:picMkLst>
        </pc:picChg>
        <pc:picChg chg="del">
          <ac:chgData name="이 용구" userId="9ef82f045ab15d51" providerId="LiveId" clId="{DCF344F1-D94F-468D-9997-98945A9D706A}" dt="2021-03-24T08:20:55.876" v="1237"/>
          <ac:picMkLst>
            <pc:docMk/>
            <pc:sldMk cId="4068085897" sldId="335"/>
            <ac:picMk id="4" creationId="{00000000-0000-0000-0000-000000000000}"/>
          </ac:picMkLst>
        </pc:picChg>
      </pc:sldChg>
      <pc:sldChg chg="addSp delSp modSp">
        <pc:chgData name="이 용구" userId="9ef82f045ab15d51" providerId="LiveId" clId="{DCF344F1-D94F-468D-9997-98945A9D706A}" dt="2021-03-24T08:29:52.326" v="1238"/>
        <pc:sldMkLst>
          <pc:docMk/>
          <pc:sldMk cId="1688285106" sldId="336"/>
        </pc:sldMkLst>
        <pc:picChg chg="add mod">
          <ac:chgData name="이 용구" userId="9ef82f045ab15d51" providerId="LiveId" clId="{DCF344F1-D94F-468D-9997-98945A9D706A}" dt="2021-03-24T08:29:52.326" v="1238"/>
          <ac:picMkLst>
            <pc:docMk/>
            <pc:sldMk cId="1688285106" sldId="336"/>
            <ac:picMk id="3" creationId="{18C34C48-4F81-40DB-B986-6F191A853D38}"/>
          </ac:picMkLst>
        </pc:picChg>
        <pc:picChg chg="del">
          <ac:chgData name="이 용구" userId="9ef82f045ab15d51" providerId="LiveId" clId="{DCF344F1-D94F-468D-9997-98945A9D706A}" dt="2021-03-24T08:29:52.326" v="1238"/>
          <ac:picMkLst>
            <pc:docMk/>
            <pc:sldMk cId="1688285106" sldId="336"/>
            <ac:picMk id="4" creationId="{00000000-0000-0000-0000-000000000000}"/>
          </ac:picMkLst>
        </pc:picChg>
      </pc:sldChg>
      <pc:sldChg chg="addSp delSp modSp">
        <pc:chgData name="이 용구" userId="9ef82f045ab15d51" providerId="LiveId" clId="{DCF344F1-D94F-468D-9997-98945A9D706A}" dt="2021-03-24T08:31:30.455" v="1239"/>
        <pc:sldMkLst>
          <pc:docMk/>
          <pc:sldMk cId="3687871310" sldId="337"/>
        </pc:sldMkLst>
        <pc:picChg chg="add del mod">
          <ac:chgData name="이 용구" userId="9ef82f045ab15d51" providerId="LiveId" clId="{DCF344F1-D94F-468D-9997-98945A9D706A}" dt="2021-03-24T08:31:30.455" v="1239"/>
          <ac:picMkLst>
            <pc:docMk/>
            <pc:sldMk cId="3687871310" sldId="337"/>
            <ac:picMk id="3" creationId="{285CCCB8-2650-493E-85CD-F2765E7556C6}"/>
          </ac:picMkLst>
        </pc:picChg>
        <pc:picChg chg="del">
          <ac:chgData name="이 용구" userId="9ef82f045ab15d51" providerId="LiveId" clId="{DCF344F1-D94F-468D-9997-98945A9D706A}" dt="2021-03-24T08:29:52.326" v="1238"/>
          <ac:picMkLst>
            <pc:docMk/>
            <pc:sldMk cId="3687871310" sldId="337"/>
            <ac:picMk id="4" creationId="{00000000-0000-0000-0000-000000000000}"/>
          </ac:picMkLst>
        </pc:picChg>
        <pc:picChg chg="add mod">
          <ac:chgData name="이 용구" userId="9ef82f045ab15d51" providerId="LiveId" clId="{DCF344F1-D94F-468D-9997-98945A9D706A}" dt="2021-03-24T08:31:30.455" v="1239"/>
          <ac:picMkLst>
            <pc:docMk/>
            <pc:sldMk cId="3687871310" sldId="337"/>
            <ac:picMk id="6" creationId="{40864E48-43EC-4D4D-BE7E-C80068A25C1C}"/>
          </ac:picMkLst>
        </pc:picChg>
      </pc:sldChg>
      <pc:sldChg chg="addSp delSp modSp">
        <pc:chgData name="이 용구" userId="9ef82f045ab15d51" providerId="LiveId" clId="{DCF344F1-D94F-468D-9997-98945A9D706A}" dt="2021-03-24T08:31:30.455" v="1239"/>
        <pc:sldMkLst>
          <pc:docMk/>
          <pc:sldMk cId="4243949288" sldId="338"/>
        </pc:sldMkLst>
        <pc:picChg chg="add mod">
          <ac:chgData name="이 용구" userId="9ef82f045ab15d51" providerId="LiveId" clId="{DCF344F1-D94F-468D-9997-98945A9D706A}" dt="2021-03-24T08:31:30.455" v="1239"/>
          <ac:picMkLst>
            <pc:docMk/>
            <pc:sldMk cId="4243949288" sldId="338"/>
            <ac:picMk id="3" creationId="{A2128974-7FB9-4BAC-9AEC-30EF14FA4864}"/>
          </ac:picMkLst>
        </pc:picChg>
        <pc:picChg chg="del">
          <ac:chgData name="이 용구" userId="9ef82f045ab15d51" providerId="LiveId" clId="{DCF344F1-D94F-468D-9997-98945A9D706A}" dt="2021-03-24T08:31:30.455" v="1239"/>
          <ac:picMkLst>
            <pc:docMk/>
            <pc:sldMk cId="4243949288" sldId="338"/>
            <ac:picMk id="8" creationId="{00000000-0000-0000-0000-000000000000}"/>
          </ac:picMkLst>
        </pc:picChg>
      </pc:sldChg>
      <pc:sldChg chg="addSp delSp modSp">
        <pc:chgData name="이 용구" userId="9ef82f045ab15d51" providerId="LiveId" clId="{DCF344F1-D94F-468D-9997-98945A9D706A}" dt="2021-03-24T08:36:23.840" v="1240"/>
        <pc:sldMkLst>
          <pc:docMk/>
          <pc:sldMk cId="1906863268" sldId="339"/>
        </pc:sldMkLst>
        <pc:picChg chg="add mod">
          <ac:chgData name="이 용구" userId="9ef82f045ab15d51" providerId="LiveId" clId="{DCF344F1-D94F-468D-9997-98945A9D706A}" dt="2021-03-24T08:36:23.840" v="1240"/>
          <ac:picMkLst>
            <pc:docMk/>
            <pc:sldMk cId="1906863268" sldId="339"/>
            <ac:picMk id="3" creationId="{062CADC3-338D-45C2-95C4-0DA948BB9BA5}"/>
          </ac:picMkLst>
        </pc:picChg>
        <pc:picChg chg="del">
          <ac:chgData name="이 용구" userId="9ef82f045ab15d51" providerId="LiveId" clId="{DCF344F1-D94F-468D-9997-98945A9D706A}" dt="2021-03-24T08:36:23.840" v="1240"/>
          <ac:picMkLst>
            <pc:docMk/>
            <pc:sldMk cId="1906863268" sldId="339"/>
            <ac:picMk id="4" creationId="{00000000-0000-0000-0000-000000000000}"/>
          </ac:picMkLst>
        </pc:picChg>
      </pc:sldChg>
      <pc:sldChg chg="addSp delSp modSp">
        <pc:chgData name="이 용구" userId="9ef82f045ab15d51" providerId="LiveId" clId="{DCF344F1-D94F-468D-9997-98945A9D706A}" dt="2021-03-24T08:36:23.840" v="1240"/>
        <pc:sldMkLst>
          <pc:docMk/>
          <pc:sldMk cId="1162600039" sldId="340"/>
        </pc:sldMkLst>
        <pc:picChg chg="add mod">
          <ac:chgData name="이 용구" userId="9ef82f045ab15d51" providerId="LiveId" clId="{DCF344F1-D94F-468D-9997-98945A9D706A}" dt="2021-03-24T08:36:23.840" v="1240"/>
          <ac:picMkLst>
            <pc:docMk/>
            <pc:sldMk cId="1162600039" sldId="340"/>
            <ac:picMk id="3" creationId="{D36457AE-5E5E-45BF-B300-72B07AA60786}"/>
          </ac:picMkLst>
        </pc:picChg>
        <pc:picChg chg="del">
          <ac:chgData name="이 용구" userId="9ef82f045ab15d51" providerId="LiveId" clId="{DCF344F1-D94F-468D-9997-98945A9D706A}" dt="2021-03-24T08:36:23.840" v="1240"/>
          <ac:picMkLst>
            <pc:docMk/>
            <pc:sldMk cId="1162600039" sldId="340"/>
            <ac:picMk id="4" creationId="{00000000-0000-0000-0000-000000000000}"/>
          </ac:picMkLst>
        </pc:picChg>
      </pc:sldChg>
      <pc:sldChg chg="addSp delSp modSp">
        <pc:chgData name="이 용구" userId="9ef82f045ab15d51" providerId="LiveId" clId="{DCF344F1-D94F-468D-9997-98945A9D706A}" dt="2021-03-24T08:36:23.840" v="1240"/>
        <pc:sldMkLst>
          <pc:docMk/>
          <pc:sldMk cId="3689878856" sldId="341"/>
        </pc:sldMkLst>
        <pc:picChg chg="add mod">
          <ac:chgData name="이 용구" userId="9ef82f045ab15d51" providerId="LiveId" clId="{DCF344F1-D94F-468D-9997-98945A9D706A}" dt="2021-03-24T08:36:23.840" v="1240"/>
          <ac:picMkLst>
            <pc:docMk/>
            <pc:sldMk cId="3689878856" sldId="341"/>
            <ac:picMk id="3" creationId="{11995869-E617-4491-9641-78CD360CBBC1}"/>
          </ac:picMkLst>
        </pc:picChg>
        <pc:picChg chg="del">
          <ac:chgData name="이 용구" userId="9ef82f045ab15d51" providerId="LiveId" clId="{DCF344F1-D94F-468D-9997-98945A9D706A}" dt="2021-03-24T08:36:23.840" v="1240"/>
          <ac:picMkLst>
            <pc:docMk/>
            <pc:sldMk cId="3689878856" sldId="341"/>
            <ac:picMk id="4" creationId="{00000000-0000-0000-0000-000000000000}"/>
          </ac:picMkLst>
        </pc:picChg>
      </pc:sldChg>
      <pc:sldChg chg="addSp delSp modSp">
        <pc:chgData name="이 용구" userId="9ef82f045ab15d51" providerId="LiveId" clId="{DCF344F1-D94F-468D-9997-98945A9D706A}" dt="2021-03-24T08:36:23.840" v="1240"/>
        <pc:sldMkLst>
          <pc:docMk/>
          <pc:sldMk cId="4001179958" sldId="342"/>
        </pc:sldMkLst>
        <pc:picChg chg="add mod">
          <ac:chgData name="이 용구" userId="9ef82f045ab15d51" providerId="LiveId" clId="{DCF344F1-D94F-468D-9997-98945A9D706A}" dt="2021-03-24T08:36:23.840" v="1240"/>
          <ac:picMkLst>
            <pc:docMk/>
            <pc:sldMk cId="4001179958" sldId="342"/>
            <ac:picMk id="3" creationId="{60702EA0-45DA-4393-B894-CF39FF912E25}"/>
          </ac:picMkLst>
        </pc:picChg>
        <pc:picChg chg="del">
          <ac:chgData name="이 용구" userId="9ef82f045ab15d51" providerId="LiveId" clId="{DCF344F1-D94F-468D-9997-98945A9D706A}" dt="2021-03-24T08:36:23.840" v="1240"/>
          <ac:picMkLst>
            <pc:docMk/>
            <pc:sldMk cId="4001179958" sldId="342"/>
            <ac:picMk id="4" creationId="{00000000-0000-0000-0000-000000000000}"/>
          </ac:picMkLst>
        </pc:picChg>
      </pc:sldChg>
      <pc:sldChg chg="addSp delSp modSp">
        <pc:chgData name="이 용구" userId="9ef82f045ab15d51" providerId="LiveId" clId="{DCF344F1-D94F-468D-9997-98945A9D706A}" dt="2021-03-24T08:36:23.840" v="1240"/>
        <pc:sldMkLst>
          <pc:docMk/>
          <pc:sldMk cId="637249910" sldId="343"/>
        </pc:sldMkLst>
        <pc:picChg chg="add mod">
          <ac:chgData name="이 용구" userId="9ef82f045ab15d51" providerId="LiveId" clId="{DCF344F1-D94F-468D-9997-98945A9D706A}" dt="2021-03-24T08:36:23.840" v="1240"/>
          <ac:picMkLst>
            <pc:docMk/>
            <pc:sldMk cId="637249910" sldId="343"/>
            <ac:picMk id="3" creationId="{8C76FCA0-4676-403A-9A41-2674860F9407}"/>
          </ac:picMkLst>
        </pc:picChg>
        <pc:picChg chg="del">
          <ac:chgData name="이 용구" userId="9ef82f045ab15d51" providerId="LiveId" clId="{DCF344F1-D94F-468D-9997-98945A9D706A}" dt="2021-03-24T08:36:23.840" v="1240"/>
          <ac:picMkLst>
            <pc:docMk/>
            <pc:sldMk cId="637249910" sldId="343"/>
            <ac:picMk id="4" creationId="{00000000-0000-0000-0000-000000000000}"/>
          </ac:picMkLst>
        </pc:picChg>
      </pc:sldChg>
      <pc:sldChg chg="addSp delSp modSp mod addAnim delAnim">
        <pc:chgData name="이 용구" userId="9ef82f045ab15d51" providerId="LiveId" clId="{DCF344F1-D94F-468D-9997-98945A9D706A}" dt="2021-03-24T07:01:46.859" v="1227"/>
        <pc:sldMkLst>
          <pc:docMk/>
          <pc:sldMk cId="3071029502" sldId="346"/>
        </pc:sldMkLst>
        <pc:picChg chg="add del mod">
          <ac:chgData name="이 용구" userId="9ef82f045ab15d51" providerId="LiveId" clId="{DCF344F1-D94F-468D-9997-98945A9D706A}" dt="2021-03-24T07:01:46.859" v="1227"/>
          <ac:picMkLst>
            <pc:docMk/>
            <pc:sldMk cId="3071029502" sldId="346"/>
            <ac:picMk id="3" creationId="{72505734-A08B-46C8-BBAA-B6FA865A1B87}"/>
          </ac:picMkLst>
        </pc:picChg>
        <pc:picChg chg="add del">
          <ac:chgData name="이 용구" userId="9ef82f045ab15d51" providerId="LiveId" clId="{DCF344F1-D94F-468D-9997-98945A9D706A}" dt="2021-03-24T06:59:16.914" v="1226"/>
          <ac:picMkLst>
            <pc:docMk/>
            <pc:sldMk cId="3071029502" sldId="346"/>
            <ac:picMk id="4" creationId="{00000000-0000-0000-0000-000000000000}"/>
          </ac:picMkLst>
        </pc:picChg>
        <pc:picChg chg="add mod">
          <ac:chgData name="이 용구" userId="9ef82f045ab15d51" providerId="LiveId" clId="{DCF344F1-D94F-468D-9997-98945A9D706A}" dt="2021-03-24T07:01:46.859" v="1227"/>
          <ac:picMkLst>
            <pc:docMk/>
            <pc:sldMk cId="3071029502" sldId="346"/>
            <ac:picMk id="5" creationId="{1F491981-09CC-4D9B-8CE3-477E98AAB036}"/>
          </ac:picMkLst>
        </pc:picChg>
      </pc:sldChg>
      <pc:sldChg chg="addSp delSp modSp">
        <pc:chgData name="이 용구" userId="9ef82f045ab15d51" providerId="LiveId" clId="{DCF344F1-D94F-468D-9997-98945A9D706A}" dt="2021-03-24T07:39:25.036" v="1230"/>
        <pc:sldMkLst>
          <pc:docMk/>
          <pc:sldMk cId="2675547347" sldId="349"/>
        </pc:sldMkLst>
        <pc:picChg chg="add del mod">
          <ac:chgData name="이 용구" userId="9ef82f045ab15d51" providerId="LiveId" clId="{DCF344F1-D94F-468D-9997-98945A9D706A}" dt="2021-03-24T07:39:25.036" v="1230"/>
          <ac:picMkLst>
            <pc:docMk/>
            <pc:sldMk cId="2675547347" sldId="349"/>
            <ac:picMk id="3" creationId="{EA443539-2257-49CF-A3F3-3E2233D9E65D}"/>
          </ac:picMkLst>
        </pc:picChg>
        <pc:picChg chg="del">
          <ac:chgData name="이 용구" userId="9ef82f045ab15d51" providerId="LiveId" clId="{DCF344F1-D94F-468D-9997-98945A9D706A}" dt="2021-03-24T07:37:04.976" v="1229"/>
          <ac:picMkLst>
            <pc:docMk/>
            <pc:sldMk cId="2675547347" sldId="349"/>
            <ac:picMk id="4" creationId="{00000000-0000-0000-0000-000000000000}"/>
          </ac:picMkLst>
        </pc:picChg>
        <pc:picChg chg="add mod">
          <ac:chgData name="이 용구" userId="9ef82f045ab15d51" providerId="LiveId" clId="{DCF344F1-D94F-468D-9997-98945A9D706A}" dt="2021-03-24T07:39:25.036" v="1230"/>
          <ac:picMkLst>
            <pc:docMk/>
            <pc:sldMk cId="2675547347" sldId="349"/>
            <ac:picMk id="6" creationId="{7D691363-24DA-4970-BDFA-B6C779C64BA4}"/>
          </ac:picMkLst>
        </pc:picChg>
      </pc:sldChg>
      <pc:sldChg chg="addSp delSp modSp">
        <pc:chgData name="이 용구" userId="9ef82f045ab15d51" providerId="LiveId" clId="{DCF344F1-D94F-468D-9997-98945A9D706A}" dt="2021-03-24T07:45:51.282" v="1231"/>
        <pc:sldMkLst>
          <pc:docMk/>
          <pc:sldMk cId="2492774394" sldId="350"/>
        </pc:sldMkLst>
        <pc:picChg chg="del">
          <ac:chgData name="이 용구" userId="9ef82f045ab15d51" providerId="LiveId" clId="{DCF344F1-D94F-468D-9997-98945A9D706A}" dt="2021-03-24T07:45:51.282" v="1231"/>
          <ac:picMkLst>
            <pc:docMk/>
            <pc:sldMk cId="2492774394" sldId="350"/>
            <ac:picMk id="2" creationId="{00000000-0000-0000-0000-000000000000}"/>
          </ac:picMkLst>
        </pc:picChg>
        <pc:picChg chg="add mod">
          <ac:chgData name="이 용구" userId="9ef82f045ab15d51" providerId="LiveId" clId="{DCF344F1-D94F-468D-9997-98945A9D706A}" dt="2021-03-24T07:45:51.282" v="1231"/>
          <ac:picMkLst>
            <pc:docMk/>
            <pc:sldMk cId="2492774394" sldId="350"/>
            <ac:picMk id="3" creationId="{2CD84CB2-187E-4082-8A65-553FE5C2F428}"/>
          </ac:picMkLst>
        </pc:picChg>
      </pc:sldChg>
      <pc:sldChg chg="addSp delSp modSp">
        <pc:chgData name="이 용구" userId="9ef82f045ab15d51" providerId="LiveId" clId="{DCF344F1-D94F-468D-9997-98945A9D706A}" dt="2021-03-24T07:18:41.839" v="1228"/>
        <pc:sldMkLst>
          <pc:docMk/>
          <pc:sldMk cId="816514663" sldId="353"/>
        </pc:sldMkLst>
        <pc:picChg chg="del">
          <ac:chgData name="이 용구" userId="9ef82f045ab15d51" providerId="LiveId" clId="{DCF344F1-D94F-468D-9997-98945A9D706A}" dt="2021-03-24T07:18:41.839" v="1228"/>
          <ac:picMkLst>
            <pc:docMk/>
            <pc:sldMk cId="816514663" sldId="353"/>
            <ac:picMk id="2" creationId="{00000000-0000-0000-0000-000000000000}"/>
          </ac:picMkLst>
        </pc:picChg>
        <pc:picChg chg="add mod">
          <ac:chgData name="이 용구" userId="9ef82f045ab15d51" providerId="LiveId" clId="{DCF344F1-D94F-468D-9997-98945A9D706A}" dt="2021-03-24T07:18:41.839" v="1228"/>
          <ac:picMkLst>
            <pc:docMk/>
            <pc:sldMk cId="816514663" sldId="353"/>
            <ac:picMk id="3" creationId="{2949BCCB-3674-4EC7-9113-D1D087387FCD}"/>
          </ac:picMkLst>
        </pc:picChg>
      </pc:sldChg>
      <pc:sldChg chg="addSp delSp modSp mod delAnim modNotesTx">
        <pc:chgData name="이 용구" userId="9ef82f045ab15d51" providerId="LiveId" clId="{DCF344F1-D94F-468D-9997-98945A9D706A}" dt="2021-03-24T06:40:17.041" v="1221"/>
        <pc:sldMkLst>
          <pc:docMk/>
          <pc:sldMk cId="3537203975" sldId="355"/>
        </pc:sldMkLst>
        <pc:picChg chg="del">
          <ac:chgData name="이 용구" userId="9ef82f045ab15d51" providerId="LiveId" clId="{DCF344F1-D94F-468D-9997-98945A9D706A}" dt="2021-03-24T05:54:37.890" v="1204" actId="478"/>
          <ac:picMkLst>
            <pc:docMk/>
            <pc:sldMk cId="3537203975" sldId="355"/>
            <ac:picMk id="2" creationId="{B1CD416E-5937-4E9D-B6AB-291A261A0787}"/>
          </ac:picMkLst>
        </pc:picChg>
        <pc:picChg chg="add mod">
          <ac:chgData name="이 용구" userId="9ef82f045ab15d51" providerId="LiveId" clId="{DCF344F1-D94F-468D-9997-98945A9D706A}" dt="2021-03-24T06:40:17.041" v="1221"/>
          <ac:picMkLst>
            <pc:docMk/>
            <pc:sldMk cId="3537203975" sldId="355"/>
            <ac:picMk id="3" creationId="{B6CF4B87-BF7A-4648-836F-542833E8CB45}"/>
          </ac:picMkLst>
        </pc:picChg>
      </pc:sldChg>
      <pc:sldChg chg="addSp delSp modSp mod delAnim modNotesTx">
        <pc:chgData name="이 용구" userId="9ef82f045ab15d51" providerId="LiveId" clId="{DCF344F1-D94F-468D-9997-98945A9D706A}" dt="2021-03-24T06:59:16.914" v="1226"/>
        <pc:sldMkLst>
          <pc:docMk/>
          <pc:sldMk cId="3856562778" sldId="356"/>
        </pc:sldMkLst>
        <pc:picChg chg="del">
          <ac:chgData name="이 용구" userId="9ef82f045ab15d51" providerId="LiveId" clId="{DCF344F1-D94F-468D-9997-98945A9D706A}" dt="2021-03-24T05:54:49.993" v="1209" actId="478"/>
          <ac:picMkLst>
            <pc:docMk/>
            <pc:sldMk cId="3856562778" sldId="356"/>
            <ac:picMk id="2" creationId="{85C2E142-435A-4F1B-B278-D57AF62684FA}"/>
          </ac:picMkLst>
        </pc:picChg>
        <pc:picChg chg="add mod">
          <ac:chgData name="이 용구" userId="9ef82f045ab15d51" providerId="LiveId" clId="{DCF344F1-D94F-468D-9997-98945A9D706A}" dt="2021-03-24T06:59:16.914" v="1226"/>
          <ac:picMkLst>
            <pc:docMk/>
            <pc:sldMk cId="3856562778" sldId="356"/>
            <ac:picMk id="3" creationId="{5A952A89-985C-49FB-A9E4-DE9236B70ECF}"/>
          </ac:picMkLst>
        </pc:picChg>
      </pc:sldChg>
      <pc:sldChg chg="addSp delSp modSp mod delAnim modNotesTx">
        <pc:chgData name="이 용구" userId="9ef82f045ab15d51" providerId="LiveId" clId="{DCF344F1-D94F-468D-9997-98945A9D706A}" dt="2021-03-24T06:59:16.914" v="1226"/>
        <pc:sldMkLst>
          <pc:docMk/>
          <pc:sldMk cId="1081447247" sldId="359"/>
        </pc:sldMkLst>
        <pc:picChg chg="del">
          <ac:chgData name="이 용구" userId="9ef82f045ab15d51" providerId="LiveId" clId="{DCF344F1-D94F-468D-9997-98945A9D706A}" dt="2021-03-24T05:54:53.448" v="1210" actId="478"/>
          <ac:picMkLst>
            <pc:docMk/>
            <pc:sldMk cId="1081447247" sldId="359"/>
            <ac:picMk id="2" creationId="{52CCB274-C2B0-447B-8B84-0D5D310F1EA8}"/>
          </ac:picMkLst>
        </pc:picChg>
        <pc:picChg chg="add mod">
          <ac:chgData name="이 용구" userId="9ef82f045ab15d51" providerId="LiveId" clId="{DCF344F1-D94F-468D-9997-98945A9D706A}" dt="2021-03-24T06:59:16.914" v="1226"/>
          <ac:picMkLst>
            <pc:docMk/>
            <pc:sldMk cId="1081447247" sldId="359"/>
            <ac:picMk id="3" creationId="{A66780FE-DBDD-485D-8C19-724CAA8BD2D4}"/>
          </ac:picMkLst>
        </pc:picChg>
      </pc:sldChg>
      <pc:sldChg chg="addSp delSp modSp mod delAnim modNotesTx">
        <pc:chgData name="이 용구" userId="9ef82f045ab15d51" providerId="LiveId" clId="{DCF344F1-D94F-468D-9997-98945A9D706A}" dt="2021-03-24T06:59:16.914" v="1226"/>
        <pc:sldMkLst>
          <pc:docMk/>
          <pc:sldMk cId="468115261" sldId="360"/>
        </pc:sldMkLst>
        <pc:picChg chg="del">
          <ac:chgData name="이 용구" userId="9ef82f045ab15d51" providerId="LiveId" clId="{DCF344F1-D94F-468D-9997-98945A9D706A}" dt="2021-03-24T05:55:00.753" v="1212" actId="478"/>
          <ac:picMkLst>
            <pc:docMk/>
            <pc:sldMk cId="468115261" sldId="360"/>
            <ac:picMk id="2" creationId="{978FEB25-106A-4993-8D9C-E679756295D2}"/>
          </ac:picMkLst>
        </pc:picChg>
        <pc:picChg chg="add mod">
          <ac:chgData name="이 용구" userId="9ef82f045ab15d51" providerId="LiveId" clId="{DCF344F1-D94F-468D-9997-98945A9D706A}" dt="2021-03-24T06:59:16.914" v="1226"/>
          <ac:picMkLst>
            <pc:docMk/>
            <pc:sldMk cId="468115261" sldId="360"/>
            <ac:picMk id="4" creationId="{2955319E-A5B1-4C60-AA04-CB6906805BAE}"/>
          </ac:picMkLst>
        </pc:picChg>
      </pc:sldChg>
      <pc:sldChg chg="addSp delSp modSp mod delAnim modNotesTx">
        <pc:chgData name="이 용구" userId="9ef82f045ab15d51" providerId="LiveId" clId="{DCF344F1-D94F-468D-9997-98945A9D706A}" dt="2021-03-24T06:59:16.914" v="1226"/>
        <pc:sldMkLst>
          <pc:docMk/>
          <pc:sldMk cId="3800138884" sldId="361"/>
        </pc:sldMkLst>
        <pc:picChg chg="del">
          <ac:chgData name="이 용구" userId="9ef82f045ab15d51" providerId="LiveId" clId="{DCF344F1-D94F-468D-9997-98945A9D706A}" dt="2021-03-24T05:55:05.532" v="1213" actId="478"/>
          <ac:picMkLst>
            <pc:docMk/>
            <pc:sldMk cId="3800138884" sldId="361"/>
            <ac:picMk id="2" creationId="{05BED167-5354-41E0-AEA2-9C941BE2F073}"/>
          </ac:picMkLst>
        </pc:picChg>
        <pc:picChg chg="add mod">
          <ac:chgData name="이 용구" userId="9ef82f045ab15d51" providerId="LiveId" clId="{DCF344F1-D94F-468D-9997-98945A9D706A}" dt="2021-03-24T06:59:16.914" v="1226"/>
          <ac:picMkLst>
            <pc:docMk/>
            <pc:sldMk cId="3800138884" sldId="361"/>
            <ac:picMk id="4" creationId="{22A417B8-71E7-486C-92BD-8208231E6745}"/>
          </ac:picMkLst>
        </pc:picChg>
      </pc:sldChg>
      <pc:sldChg chg="addSp delSp modSp mod delAnim modNotesTx">
        <pc:chgData name="이 용구" userId="9ef82f045ab15d51" providerId="LiveId" clId="{DCF344F1-D94F-468D-9997-98945A9D706A}" dt="2021-03-24T06:05:00.291" v="1219"/>
        <pc:sldMkLst>
          <pc:docMk/>
          <pc:sldMk cId="1059685709" sldId="362"/>
        </pc:sldMkLst>
        <pc:picChg chg="add mod">
          <ac:chgData name="이 용구" userId="9ef82f045ab15d51" providerId="LiveId" clId="{DCF344F1-D94F-468D-9997-98945A9D706A}" dt="2021-03-24T06:05:00.291" v="1219"/>
          <ac:picMkLst>
            <pc:docMk/>
            <pc:sldMk cId="1059685709" sldId="362"/>
            <ac:picMk id="2" creationId="{D77E4B38-FD69-4F16-83D1-05D8611186F7}"/>
          </ac:picMkLst>
        </pc:picChg>
        <pc:picChg chg="del">
          <ac:chgData name="이 용구" userId="9ef82f045ab15d51" providerId="LiveId" clId="{DCF344F1-D94F-468D-9997-98945A9D706A}" dt="2021-03-24T05:54:21.456" v="1197" actId="478"/>
          <ac:picMkLst>
            <pc:docMk/>
            <pc:sldMk cId="1059685709" sldId="362"/>
            <ac:picMk id="9" creationId="{72D18564-1FC4-4945-85BA-AB897C1EDCDF}"/>
          </ac:picMkLst>
        </pc:picChg>
      </pc:sldChg>
      <pc:sldChg chg="addSp delSp modSp mod delAnim modAnim modNotesTx">
        <pc:chgData name="이 용구" userId="9ef82f045ab15d51" providerId="LiveId" clId="{DCF344F1-D94F-468D-9997-98945A9D706A}" dt="2021-03-24T06:05:00.291" v="1219"/>
        <pc:sldMkLst>
          <pc:docMk/>
          <pc:sldMk cId="2117543988" sldId="363"/>
        </pc:sldMkLst>
        <pc:picChg chg="del">
          <ac:chgData name="이 용구" userId="9ef82f045ab15d51" providerId="LiveId" clId="{DCF344F1-D94F-468D-9997-98945A9D706A}" dt="2021-03-24T05:55:48.029" v="1216" actId="478"/>
          <ac:picMkLst>
            <pc:docMk/>
            <pc:sldMk cId="2117543988" sldId="363"/>
            <ac:picMk id="2" creationId="{BB1ABF59-5367-45CC-8BAB-88112F6288A5}"/>
          </ac:picMkLst>
        </pc:picChg>
        <pc:picChg chg="add del mod">
          <ac:chgData name="이 용구" userId="9ef82f045ab15d51" providerId="LiveId" clId="{DCF344F1-D94F-468D-9997-98945A9D706A}" dt="2021-03-24T05:41:54.512" v="1179"/>
          <ac:picMkLst>
            <pc:docMk/>
            <pc:sldMk cId="2117543988" sldId="363"/>
            <ac:picMk id="4" creationId="{12316C80-C040-43F4-857C-66BDAC2627F1}"/>
          </ac:picMkLst>
        </pc:picChg>
        <pc:picChg chg="add del mod">
          <ac:chgData name="이 용구" userId="9ef82f045ab15d51" providerId="LiveId" clId="{DCF344F1-D94F-468D-9997-98945A9D706A}" dt="2021-03-24T05:43:12.036" v="1180"/>
          <ac:picMkLst>
            <pc:docMk/>
            <pc:sldMk cId="2117543988" sldId="363"/>
            <ac:picMk id="5" creationId="{89E1B626-9112-4DCC-A7EA-7A82ED69212C}"/>
          </ac:picMkLst>
        </pc:picChg>
        <pc:picChg chg="add del mod">
          <ac:chgData name="이 용구" userId="9ef82f045ab15d51" providerId="LiveId" clId="{DCF344F1-D94F-468D-9997-98945A9D706A}" dt="2021-03-24T05:43:42.812" v="1181"/>
          <ac:picMkLst>
            <pc:docMk/>
            <pc:sldMk cId="2117543988" sldId="363"/>
            <ac:picMk id="7" creationId="{908C7044-1607-4635-8125-9C1DCEF8CFDC}"/>
          </ac:picMkLst>
        </pc:picChg>
        <pc:picChg chg="add del mod">
          <ac:chgData name="이 용구" userId="9ef82f045ab15d51" providerId="LiveId" clId="{DCF344F1-D94F-468D-9997-98945A9D706A}" dt="2021-03-24T05:44:28.833" v="1182"/>
          <ac:picMkLst>
            <pc:docMk/>
            <pc:sldMk cId="2117543988" sldId="363"/>
            <ac:picMk id="8" creationId="{1B387ACE-30BA-4F30-9B62-678842CA18D9}"/>
          </ac:picMkLst>
        </pc:picChg>
        <pc:picChg chg="add del mod">
          <ac:chgData name="이 용구" userId="9ef82f045ab15d51" providerId="LiveId" clId="{DCF344F1-D94F-468D-9997-98945A9D706A}" dt="2021-03-24T05:45:24.133" v="1183" actId="21"/>
          <ac:picMkLst>
            <pc:docMk/>
            <pc:sldMk cId="2117543988" sldId="363"/>
            <ac:picMk id="9" creationId="{DB452C90-D571-4280-9DAA-5B642666A4A5}"/>
          </ac:picMkLst>
        </pc:picChg>
        <pc:picChg chg="add del mod">
          <ac:chgData name="이 용구" userId="9ef82f045ab15d51" providerId="LiveId" clId="{DCF344F1-D94F-468D-9997-98945A9D706A}" dt="2021-03-24T05:46:38.802" v="1185"/>
          <ac:picMkLst>
            <pc:docMk/>
            <pc:sldMk cId="2117543988" sldId="363"/>
            <ac:picMk id="10" creationId="{A53EBA5F-E3CE-4E37-BCC0-5954600F7637}"/>
          </ac:picMkLst>
        </pc:picChg>
        <pc:picChg chg="add del mod">
          <ac:chgData name="이 용구" userId="9ef82f045ab15d51" providerId="LiveId" clId="{DCF344F1-D94F-468D-9997-98945A9D706A}" dt="2021-03-24T05:47:28.287" v="1186"/>
          <ac:picMkLst>
            <pc:docMk/>
            <pc:sldMk cId="2117543988" sldId="363"/>
            <ac:picMk id="11" creationId="{48B6E1E2-96A0-427C-BB72-F9F4DF68CD2B}"/>
          </ac:picMkLst>
        </pc:picChg>
        <pc:picChg chg="add del mod">
          <ac:chgData name="이 용구" userId="9ef82f045ab15d51" providerId="LiveId" clId="{DCF344F1-D94F-468D-9997-98945A9D706A}" dt="2021-03-24T05:48:03.276" v="1187"/>
          <ac:picMkLst>
            <pc:docMk/>
            <pc:sldMk cId="2117543988" sldId="363"/>
            <ac:picMk id="12" creationId="{243EBC8C-B3F3-48E3-B5EB-83FFC8697697}"/>
          </ac:picMkLst>
        </pc:picChg>
        <pc:picChg chg="add del mod">
          <ac:chgData name="이 용구" userId="9ef82f045ab15d51" providerId="LiveId" clId="{DCF344F1-D94F-468D-9997-98945A9D706A}" dt="2021-03-24T05:48:30.607" v="1188"/>
          <ac:picMkLst>
            <pc:docMk/>
            <pc:sldMk cId="2117543988" sldId="363"/>
            <ac:picMk id="13" creationId="{47109AD3-170F-499A-BC14-3758530A8075}"/>
          </ac:picMkLst>
        </pc:picChg>
        <pc:picChg chg="add del mod">
          <ac:chgData name="이 용구" userId="9ef82f045ab15d51" providerId="LiveId" clId="{DCF344F1-D94F-468D-9997-98945A9D706A}" dt="2021-03-24T05:48:56.046" v="1189"/>
          <ac:picMkLst>
            <pc:docMk/>
            <pc:sldMk cId="2117543988" sldId="363"/>
            <ac:picMk id="14" creationId="{71347527-2370-4731-863C-B139A3B8D04A}"/>
          </ac:picMkLst>
        </pc:picChg>
        <pc:picChg chg="add del mod">
          <ac:chgData name="이 용구" userId="9ef82f045ab15d51" providerId="LiveId" clId="{DCF344F1-D94F-468D-9997-98945A9D706A}" dt="2021-03-24T05:49:39.699" v="1190"/>
          <ac:picMkLst>
            <pc:docMk/>
            <pc:sldMk cId="2117543988" sldId="363"/>
            <ac:picMk id="15" creationId="{2C8F0588-3723-42C8-BF32-5C7DEFB005DA}"/>
          </ac:picMkLst>
        </pc:picChg>
        <pc:picChg chg="add del mod">
          <ac:chgData name="이 용구" userId="9ef82f045ab15d51" providerId="LiveId" clId="{DCF344F1-D94F-468D-9997-98945A9D706A}" dt="2021-03-24T05:50:40.930" v="1191"/>
          <ac:picMkLst>
            <pc:docMk/>
            <pc:sldMk cId="2117543988" sldId="363"/>
            <ac:picMk id="16" creationId="{F3D20F08-B749-4575-A93C-AF0C4274A2D6}"/>
          </ac:picMkLst>
        </pc:picChg>
        <pc:picChg chg="add del mod">
          <ac:chgData name="이 용구" userId="9ef82f045ab15d51" providerId="LiveId" clId="{DCF344F1-D94F-468D-9997-98945A9D706A}" dt="2021-03-24T05:51:28.851" v="1192"/>
          <ac:picMkLst>
            <pc:docMk/>
            <pc:sldMk cId="2117543988" sldId="363"/>
            <ac:picMk id="17" creationId="{FBBD3184-3426-4F3F-9CAC-CEA9DD17F6BA}"/>
          </ac:picMkLst>
        </pc:picChg>
        <pc:picChg chg="add del mod">
          <ac:chgData name="이 용구" userId="9ef82f045ab15d51" providerId="LiveId" clId="{DCF344F1-D94F-468D-9997-98945A9D706A}" dt="2021-03-24T05:56:46.877" v="1217"/>
          <ac:picMkLst>
            <pc:docMk/>
            <pc:sldMk cId="2117543988" sldId="363"/>
            <ac:picMk id="18" creationId="{CEBE0FE6-F894-4E1C-8FED-CA9391F226ED}"/>
          </ac:picMkLst>
        </pc:picChg>
        <pc:picChg chg="add del mod">
          <ac:chgData name="이 용구" userId="9ef82f045ab15d51" providerId="LiveId" clId="{DCF344F1-D94F-468D-9997-98945A9D706A}" dt="2021-03-24T06:05:00.291" v="1219"/>
          <ac:picMkLst>
            <pc:docMk/>
            <pc:sldMk cId="2117543988" sldId="363"/>
            <ac:picMk id="19" creationId="{AA1405AC-321B-4813-8B36-157BDB5924C5}"/>
          </ac:picMkLst>
        </pc:picChg>
        <pc:picChg chg="add mod">
          <ac:chgData name="이 용구" userId="9ef82f045ab15d51" providerId="LiveId" clId="{DCF344F1-D94F-468D-9997-98945A9D706A}" dt="2021-03-24T06:05:00.291" v="1219"/>
          <ac:picMkLst>
            <pc:docMk/>
            <pc:sldMk cId="2117543988" sldId="363"/>
            <ac:picMk id="20" creationId="{C1105C07-B702-45CA-B113-5F2483EDB3A3}"/>
          </ac:picMkLst>
        </pc:picChg>
      </pc:sldChg>
      <pc:sldChg chg="addSp delSp modSp mod delAnim modAnim modNotesTx">
        <pc:chgData name="이 용구" userId="9ef82f045ab15d51" providerId="LiveId" clId="{DCF344F1-D94F-468D-9997-98945A9D706A}" dt="2021-03-24T06:05:00.291" v="1219"/>
        <pc:sldMkLst>
          <pc:docMk/>
          <pc:sldMk cId="920709721" sldId="364"/>
        </pc:sldMkLst>
        <pc:picChg chg="del">
          <ac:chgData name="이 용구" userId="9ef82f045ab15d51" providerId="LiveId" clId="{DCF344F1-D94F-468D-9997-98945A9D706A}" dt="2021-03-24T05:56:54.731" v="1218" actId="478"/>
          <ac:picMkLst>
            <pc:docMk/>
            <pc:sldMk cId="920709721" sldId="364"/>
            <ac:picMk id="2" creationId="{4861B00F-3EBE-4488-A618-B096E7F1DEDC}"/>
          </ac:picMkLst>
        </pc:picChg>
        <pc:picChg chg="add del mod">
          <ac:chgData name="이 용구" userId="9ef82f045ab15d51" providerId="LiveId" clId="{DCF344F1-D94F-468D-9997-98945A9D706A}" dt="2021-03-24T05:49:39.699" v="1190"/>
          <ac:picMkLst>
            <pc:docMk/>
            <pc:sldMk cId="920709721" sldId="364"/>
            <ac:picMk id="3" creationId="{1F253337-6132-4733-8468-D3FAF2FFB470}"/>
          </ac:picMkLst>
        </pc:picChg>
        <pc:picChg chg="add del mod">
          <ac:chgData name="이 용구" userId="9ef82f045ab15d51" providerId="LiveId" clId="{DCF344F1-D94F-468D-9997-98945A9D706A}" dt="2021-03-24T05:50:40.930" v="1191"/>
          <ac:picMkLst>
            <pc:docMk/>
            <pc:sldMk cId="920709721" sldId="364"/>
            <ac:picMk id="4" creationId="{4F964DAF-F37F-48AB-BE84-65D20BD3FB9B}"/>
          </ac:picMkLst>
        </pc:picChg>
        <pc:picChg chg="add del mod">
          <ac:chgData name="이 용구" userId="9ef82f045ab15d51" providerId="LiveId" clId="{DCF344F1-D94F-468D-9997-98945A9D706A}" dt="2021-03-24T05:51:28.851" v="1192"/>
          <ac:picMkLst>
            <pc:docMk/>
            <pc:sldMk cId="920709721" sldId="364"/>
            <ac:picMk id="5" creationId="{5630AC5B-687D-41E6-B6E8-45C1C64804EF}"/>
          </ac:picMkLst>
        </pc:picChg>
        <pc:picChg chg="add del mod">
          <ac:chgData name="이 용구" userId="9ef82f045ab15d51" providerId="LiveId" clId="{DCF344F1-D94F-468D-9997-98945A9D706A}" dt="2021-03-24T05:56:46.877" v="1217"/>
          <ac:picMkLst>
            <pc:docMk/>
            <pc:sldMk cId="920709721" sldId="364"/>
            <ac:picMk id="7" creationId="{6AD19ED2-A183-4ACD-A8F8-D8C97F5C9953}"/>
          </ac:picMkLst>
        </pc:picChg>
        <pc:picChg chg="add del mod">
          <ac:chgData name="이 용구" userId="9ef82f045ab15d51" providerId="LiveId" clId="{DCF344F1-D94F-468D-9997-98945A9D706A}" dt="2021-03-24T06:05:00.291" v="1219"/>
          <ac:picMkLst>
            <pc:docMk/>
            <pc:sldMk cId="920709721" sldId="364"/>
            <ac:picMk id="8" creationId="{63DE2709-7B0A-4BC3-8935-BF244E3FADCC}"/>
          </ac:picMkLst>
        </pc:picChg>
        <pc:picChg chg="add mod">
          <ac:chgData name="이 용구" userId="9ef82f045ab15d51" providerId="LiveId" clId="{DCF344F1-D94F-468D-9997-98945A9D706A}" dt="2021-03-24T06:05:00.291" v="1219"/>
          <ac:picMkLst>
            <pc:docMk/>
            <pc:sldMk cId="920709721" sldId="364"/>
            <ac:picMk id="9" creationId="{E825D928-F43C-4ACB-AF7B-32F18A109A74}"/>
          </ac:picMkLst>
        </pc:picChg>
      </pc:sldChg>
      <pc:sldChg chg="addSp delSp modSp mod addAnim delAnim">
        <pc:chgData name="이 용구" userId="9ef82f045ab15d51" providerId="LiveId" clId="{DCF344F1-D94F-468D-9997-98945A9D706A}" dt="2021-03-24T08:43:18.720" v="1244" actId="478"/>
        <pc:sldMkLst>
          <pc:docMk/>
          <pc:sldMk cId="2518689395" sldId="365"/>
        </pc:sldMkLst>
        <pc:picChg chg="add mod">
          <ac:chgData name="이 용구" userId="9ef82f045ab15d51" providerId="LiveId" clId="{DCF344F1-D94F-468D-9997-98945A9D706A}" dt="2021-03-24T08:36:23.840" v="1240"/>
          <ac:picMkLst>
            <pc:docMk/>
            <pc:sldMk cId="2518689395" sldId="365"/>
            <ac:picMk id="2" creationId="{EB0B3BE4-1A0A-4109-8E40-4F5088BCC7E1}"/>
          </ac:picMkLst>
        </pc:picChg>
        <pc:picChg chg="add del mod">
          <ac:chgData name="이 용구" userId="9ef82f045ab15d51" providerId="LiveId" clId="{DCF344F1-D94F-468D-9997-98945A9D706A}" dt="2021-03-24T08:43:18.720" v="1244" actId="478"/>
          <ac:picMkLst>
            <pc:docMk/>
            <pc:sldMk cId="2518689395" sldId="365"/>
            <ac:picMk id="8" creationId="{F71C826C-E2E1-4A3A-BC1B-183A3AC1B81C}"/>
          </ac:picMkLst>
        </pc:picChg>
      </pc:sldChg>
    </pc:docChg>
  </pc:docChgLst>
  <pc:docChgLst>
    <pc:chgData name="이 용구" userId="9ef82f045ab15d51" providerId="LiveId" clId="{B8C75CBE-824E-476D-B577-63F13257620D}"/>
    <pc:docChg chg="undo custSel modSld">
      <pc:chgData name="이 용구" userId="9ef82f045ab15d51" providerId="LiveId" clId="{B8C75CBE-824E-476D-B577-63F13257620D}" dt="2022-04-10T02:05:49.788" v="1090" actId="14100"/>
      <pc:docMkLst>
        <pc:docMk/>
      </pc:docMkLst>
      <pc:sldChg chg="addSp modSp mod">
        <pc:chgData name="이 용구" userId="9ef82f045ab15d51" providerId="LiveId" clId="{B8C75CBE-824E-476D-B577-63F13257620D}" dt="2022-04-10T01:30:21.986" v="419" actId="6549"/>
        <pc:sldMkLst>
          <pc:docMk/>
          <pc:sldMk cId="545826514" sldId="256"/>
        </pc:sldMkLst>
        <pc:spChg chg="add mod">
          <ac:chgData name="이 용구" userId="9ef82f045ab15d51" providerId="LiveId" clId="{B8C75CBE-824E-476D-B577-63F13257620D}" dt="2022-04-10T01:23:08.685" v="158" actId="1076"/>
          <ac:spMkLst>
            <pc:docMk/>
            <pc:sldMk cId="545826514" sldId="256"/>
            <ac:spMk id="2" creationId="{E85AF1C7-5D20-4543-9CD8-45CC4161192A}"/>
          </ac:spMkLst>
        </pc:spChg>
        <pc:spChg chg="mod">
          <ac:chgData name="이 용구" userId="9ef82f045ab15d51" providerId="LiveId" clId="{B8C75CBE-824E-476D-B577-63F13257620D}" dt="2022-04-10T01:30:21.986" v="419" actId="6549"/>
          <ac:spMkLst>
            <pc:docMk/>
            <pc:sldMk cId="545826514" sldId="256"/>
            <ac:spMk id="5" creationId="{B9BD9252-CE10-4B78-9527-6AA884A36487}"/>
          </ac:spMkLst>
        </pc:spChg>
        <pc:spChg chg="add mod">
          <ac:chgData name="이 용구" userId="9ef82f045ab15d51" providerId="LiveId" clId="{B8C75CBE-824E-476D-B577-63F13257620D}" dt="2022-04-10T01:23:04.909" v="157" actId="1076"/>
          <ac:spMkLst>
            <pc:docMk/>
            <pc:sldMk cId="545826514" sldId="256"/>
            <ac:spMk id="7" creationId="{73B2BB7E-877D-47E0-B263-0BE70FA534F1}"/>
          </ac:spMkLst>
        </pc:spChg>
        <pc:spChg chg="add mod">
          <ac:chgData name="이 용구" userId="9ef82f045ab15d51" providerId="LiveId" clId="{B8C75CBE-824E-476D-B577-63F13257620D}" dt="2022-04-10T01:23:01.154" v="156" actId="1076"/>
          <ac:spMkLst>
            <pc:docMk/>
            <pc:sldMk cId="545826514" sldId="256"/>
            <ac:spMk id="9" creationId="{9E668D2E-E209-44F3-BF8C-8951C061D263}"/>
          </ac:spMkLst>
        </pc:spChg>
        <pc:spChg chg="add mod">
          <ac:chgData name="이 용구" userId="9ef82f045ab15d51" providerId="LiveId" clId="{B8C75CBE-824E-476D-B577-63F13257620D}" dt="2022-04-10T01:22:56.778" v="155" actId="1076"/>
          <ac:spMkLst>
            <pc:docMk/>
            <pc:sldMk cId="545826514" sldId="256"/>
            <ac:spMk id="10" creationId="{19EAD16F-D902-443D-9D66-BD8B64BE446F}"/>
          </ac:spMkLst>
        </pc:spChg>
        <pc:picChg chg="mod modCrop">
          <ac:chgData name="이 용구" userId="9ef82f045ab15d51" providerId="LiveId" clId="{B8C75CBE-824E-476D-B577-63F13257620D}" dt="2022-04-10T01:22:53.041" v="154" actId="732"/>
          <ac:picMkLst>
            <pc:docMk/>
            <pc:sldMk cId="545826514" sldId="256"/>
            <ac:picMk id="4" creationId="{00000000-0000-0000-0000-000000000000}"/>
          </ac:picMkLst>
        </pc:picChg>
        <pc:picChg chg="add mod">
          <ac:chgData name="이 용구" userId="9ef82f045ab15d51" providerId="LiveId" clId="{B8C75CBE-824E-476D-B577-63F13257620D}" dt="2022-04-10T01:21:09.933" v="96" actId="571"/>
          <ac:picMkLst>
            <pc:docMk/>
            <pc:sldMk cId="545826514" sldId="256"/>
            <ac:picMk id="8" creationId="{3B1ED8E6-A9A0-48A1-9754-A11F4DA1BAD8}"/>
          </ac:picMkLst>
        </pc:picChg>
      </pc:sldChg>
      <pc:sldChg chg="modSp mod">
        <pc:chgData name="이 용구" userId="9ef82f045ab15d51" providerId="LiveId" clId="{B8C75CBE-824E-476D-B577-63F13257620D}" dt="2022-04-10T01:31:51.618" v="509" actId="20577"/>
        <pc:sldMkLst>
          <pc:docMk/>
          <pc:sldMk cId="3095457809" sldId="337"/>
        </pc:sldMkLst>
        <pc:spChg chg="mod">
          <ac:chgData name="이 용구" userId="9ef82f045ab15d51" providerId="LiveId" clId="{B8C75CBE-824E-476D-B577-63F13257620D}" dt="2022-04-10T01:31:51.618" v="509" actId="20577"/>
          <ac:spMkLst>
            <pc:docMk/>
            <pc:sldMk cId="3095457809" sldId="337"/>
            <ac:spMk id="5" creationId="{B9BD9252-CE10-4B78-9527-6AA884A36487}"/>
          </ac:spMkLst>
        </pc:spChg>
      </pc:sldChg>
      <pc:sldChg chg="modSp mod">
        <pc:chgData name="이 용구" userId="9ef82f045ab15d51" providerId="LiveId" clId="{B8C75CBE-824E-476D-B577-63F13257620D}" dt="2022-04-10T01:32:12.370" v="526" actId="20577"/>
        <pc:sldMkLst>
          <pc:docMk/>
          <pc:sldMk cId="1814234480" sldId="344"/>
        </pc:sldMkLst>
        <pc:spChg chg="mod">
          <ac:chgData name="이 용구" userId="9ef82f045ab15d51" providerId="LiveId" clId="{B8C75CBE-824E-476D-B577-63F13257620D}" dt="2022-04-10T01:32:12.370" v="526" actId="20577"/>
          <ac:spMkLst>
            <pc:docMk/>
            <pc:sldMk cId="1814234480" sldId="344"/>
            <ac:spMk id="5" creationId="{B9BD9252-CE10-4B78-9527-6AA884A36487}"/>
          </ac:spMkLst>
        </pc:spChg>
      </pc:sldChg>
      <pc:sldChg chg="modSp mod">
        <pc:chgData name="이 용구" userId="9ef82f045ab15d51" providerId="LiveId" clId="{B8C75CBE-824E-476D-B577-63F13257620D}" dt="2022-04-10T01:37:21.775" v="587" actId="6549"/>
        <pc:sldMkLst>
          <pc:docMk/>
          <pc:sldMk cId="2406379196" sldId="345"/>
        </pc:sldMkLst>
        <pc:spChg chg="mod">
          <ac:chgData name="이 용구" userId="9ef82f045ab15d51" providerId="LiveId" clId="{B8C75CBE-824E-476D-B577-63F13257620D}" dt="2022-04-10T01:37:21.775" v="587" actId="6549"/>
          <ac:spMkLst>
            <pc:docMk/>
            <pc:sldMk cId="2406379196" sldId="345"/>
            <ac:spMk id="5" creationId="{B9BD9252-CE10-4B78-9527-6AA884A36487}"/>
          </ac:spMkLst>
        </pc:spChg>
        <pc:picChg chg="mod">
          <ac:chgData name="이 용구" userId="9ef82f045ab15d51" providerId="LiveId" clId="{B8C75CBE-824E-476D-B577-63F13257620D}" dt="2022-04-10T01:35:13.314" v="543" actId="1076"/>
          <ac:picMkLst>
            <pc:docMk/>
            <pc:sldMk cId="2406379196" sldId="345"/>
            <ac:picMk id="2" creationId="{00000000-0000-0000-0000-000000000000}"/>
          </ac:picMkLst>
        </pc:picChg>
      </pc:sldChg>
      <pc:sldChg chg="modSp mod">
        <pc:chgData name="이 용구" userId="9ef82f045ab15d51" providerId="LiveId" clId="{B8C75CBE-824E-476D-B577-63F13257620D}" dt="2022-04-10T01:37:31.727" v="597" actId="20577"/>
        <pc:sldMkLst>
          <pc:docMk/>
          <pc:sldMk cId="348943928" sldId="346"/>
        </pc:sldMkLst>
        <pc:spChg chg="mod">
          <ac:chgData name="이 용구" userId="9ef82f045ab15d51" providerId="LiveId" clId="{B8C75CBE-824E-476D-B577-63F13257620D}" dt="2022-04-10T01:37:31.727" v="597" actId="20577"/>
          <ac:spMkLst>
            <pc:docMk/>
            <pc:sldMk cId="348943928" sldId="346"/>
            <ac:spMk id="5" creationId="{B9BD9252-CE10-4B78-9527-6AA884A36487}"/>
          </ac:spMkLst>
        </pc:spChg>
      </pc:sldChg>
      <pc:sldChg chg="modSp mod modNotesTx">
        <pc:chgData name="이 용구" userId="9ef82f045ab15d51" providerId="LiveId" clId="{B8C75CBE-824E-476D-B577-63F13257620D}" dt="2022-04-10T01:46:18.215" v="759"/>
        <pc:sldMkLst>
          <pc:docMk/>
          <pc:sldMk cId="492451115" sldId="347"/>
        </pc:sldMkLst>
        <pc:spChg chg="mod">
          <ac:chgData name="이 용구" userId="9ef82f045ab15d51" providerId="LiveId" clId="{B8C75CBE-824E-476D-B577-63F13257620D}" dt="2022-04-10T01:41:46.764" v="601" actId="20577"/>
          <ac:spMkLst>
            <pc:docMk/>
            <pc:sldMk cId="492451115" sldId="347"/>
            <ac:spMk id="5" creationId="{B9BD9252-CE10-4B78-9527-6AA884A36487}"/>
          </ac:spMkLst>
        </pc:spChg>
      </pc:sldChg>
      <pc:sldChg chg="modSp mod modNotesTx">
        <pc:chgData name="이 용구" userId="9ef82f045ab15d51" providerId="LiveId" clId="{B8C75CBE-824E-476D-B577-63F13257620D}" dt="2022-04-10T01:49:48.267" v="907" actId="6549"/>
        <pc:sldMkLst>
          <pc:docMk/>
          <pc:sldMk cId="1454843448" sldId="348"/>
        </pc:sldMkLst>
        <pc:spChg chg="mod">
          <ac:chgData name="이 용구" userId="9ef82f045ab15d51" providerId="LiveId" clId="{B8C75CBE-824E-476D-B577-63F13257620D}" dt="2022-04-10T01:49:48.267" v="907" actId="6549"/>
          <ac:spMkLst>
            <pc:docMk/>
            <pc:sldMk cId="1454843448" sldId="348"/>
            <ac:spMk id="5" creationId="{B9BD9252-CE10-4B78-9527-6AA884A36487}"/>
          </ac:spMkLst>
        </pc:spChg>
      </pc:sldChg>
      <pc:sldChg chg="modSp mod">
        <pc:chgData name="이 용구" userId="9ef82f045ab15d51" providerId="LiveId" clId="{B8C75CBE-824E-476D-B577-63F13257620D}" dt="2022-04-10T01:59:02.089" v="1026" actId="20577"/>
        <pc:sldMkLst>
          <pc:docMk/>
          <pc:sldMk cId="165790316" sldId="349"/>
        </pc:sldMkLst>
        <pc:spChg chg="mod">
          <ac:chgData name="이 용구" userId="9ef82f045ab15d51" providerId="LiveId" clId="{B8C75CBE-824E-476D-B577-63F13257620D}" dt="2022-04-10T01:59:02.089" v="1026" actId="20577"/>
          <ac:spMkLst>
            <pc:docMk/>
            <pc:sldMk cId="165790316" sldId="349"/>
            <ac:spMk id="5" creationId="{B9BD9252-CE10-4B78-9527-6AA884A36487}"/>
          </ac:spMkLst>
        </pc:spChg>
      </pc:sldChg>
      <pc:sldChg chg="modSp mod">
        <pc:chgData name="이 용구" userId="9ef82f045ab15d51" providerId="LiveId" clId="{B8C75CBE-824E-476D-B577-63F13257620D}" dt="2022-04-10T02:02:13.588" v="1057" actId="6549"/>
        <pc:sldMkLst>
          <pc:docMk/>
          <pc:sldMk cId="3897556443" sldId="350"/>
        </pc:sldMkLst>
        <pc:spChg chg="mod">
          <ac:chgData name="이 용구" userId="9ef82f045ab15d51" providerId="LiveId" clId="{B8C75CBE-824E-476D-B577-63F13257620D}" dt="2022-04-10T02:02:13.588" v="1057" actId="6549"/>
          <ac:spMkLst>
            <pc:docMk/>
            <pc:sldMk cId="3897556443" sldId="350"/>
            <ac:spMk id="5" creationId="{B9BD9252-CE10-4B78-9527-6AA884A36487}"/>
          </ac:spMkLst>
        </pc:spChg>
      </pc:sldChg>
      <pc:sldChg chg="modSp mod">
        <pc:chgData name="이 용구" userId="9ef82f045ab15d51" providerId="LiveId" clId="{B8C75CBE-824E-476D-B577-63F13257620D}" dt="2022-04-10T02:05:49.788" v="1090" actId="14100"/>
        <pc:sldMkLst>
          <pc:docMk/>
          <pc:sldMk cId="1938870420" sldId="351"/>
        </pc:sldMkLst>
        <pc:spChg chg="mod">
          <ac:chgData name="이 용구" userId="9ef82f045ab15d51" providerId="LiveId" clId="{B8C75CBE-824E-476D-B577-63F13257620D}" dt="2022-04-10T02:05:49.788" v="1090" actId="14100"/>
          <ac:spMkLst>
            <pc:docMk/>
            <pc:sldMk cId="1938870420" sldId="351"/>
            <ac:spMk id="5" creationId="{B9BD9252-CE10-4B78-9527-6AA884A3648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E267B5-E5AF-40B7-9352-8414C0B54281}" type="datetimeFigureOut">
              <a:rPr lang="ko-KR" altLang="en-US" smtClean="0"/>
              <a:t>2022-05-02</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747276" y="8685212"/>
            <a:ext cx="2971800" cy="458787"/>
          </a:xfrm>
          <a:prstGeom prst="rect">
            <a:avLst/>
          </a:prstGeom>
        </p:spPr>
        <p:txBody>
          <a:bodyPr vert="horz" lIns="91440" tIns="45720" rIns="91440" bIns="45720" rtlCol="0" anchor="b"/>
          <a:lstStyle>
            <a:lvl1pPr algn="r">
              <a:defRPr sz="1200"/>
            </a:lvl1pPr>
          </a:lstStyle>
          <a:p>
            <a:fld id="{A984494C-4A22-4186-AE45-24A8AFAE9E95}" type="slidenum">
              <a:rPr lang="ko-KR" altLang="en-US" smtClean="0"/>
              <a:t>‹#›</a:t>
            </a:fld>
            <a:endParaRPr lang="ko-KR" altLang="en-US"/>
          </a:p>
        </p:txBody>
      </p:sp>
    </p:spTree>
    <p:extLst>
      <p:ext uri="{BB962C8B-B14F-4D97-AF65-F5344CB8AC3E}">
        <p14:creationId xmlns:p14="http://schemas.microsoft.com/office/powerpoint/2010/main" val="379198233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오늘은 </a:t>
            </a:r>
            <a:r>
              <a:rPr lang="en-US" altLang="ko-KR" dirty="0"/>
              <a:t>CAN</a:t>
            </a:r>
            <a:r>
              <a:rPr lang="ko-KR" altLang="en-US" dirty="0"/>
              <a:t>에 대해서 학습합니다</a:t>
            </a:r>
            <a:r>
              <a:rPr lang="en-US" altLang="ko-KR" dirty="0"/>
              <a:t>.</a:t>
            </a:r>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1</a:t>
            </a:fld>
            <a:endParaRPr lang="ko-KR" altLang="en-US"/>
          </a:p>
        </p:txBody>
      </p:sp>
    </p:spTree>
    <p:extLst>
      <p:ext uri="{BB962C8B-B14F-4D97-AF65-F5344CB8AC3E}">
        <p14:creationId xmlns:p14="http://schemas.microsoft.com/office/powerpoint/2010/main" val="2468505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각각의 </a:t>
            </a:r>
            <a:r>
              <a:rPr lang="en-US" altLang="ko-KR" dirty="0"/>
              <a:t>CAN node</a:t>
            </a:r>
            <a:r>
              <a:rPr lang="ko-KR" altLang="en-US" dirty="0"/>
              <a:t>들은 메시지를 시간 순서에 관계 없이 다른 모든 노드들에게 보낼 수 있습니다</a:t>
            </a:r>
            <a:r>
              <a:rPr lang="en-US" altLang="ko-KR" dirty="0"/>
              <a:t>.</a:t>
            </a:r>
            <a:br>
              <a:rPr lang="en-US" altLang="ko-KR" dirty="0"/>
            </a:br>
            <a:r>
              <a:rPr lang="en-US" altLang="ko-KR" b="0" i="0" dirty="0">
                <a:solidFill>
                  <a:srgbClr val="000000"/>
                </a:solidFill>
                <a:effectLst/>
                <a:latin typeface="noto"/>
              </a:rPr>
              <a:t>Each CAN node can send a message to all other nodes regardless of the time sequence.</a:t>
            </a:r>
            <a:endParaRPr lang="en-US" altLang="ko-KR" dirty="0"/>
          </a:p>
          <a:p>
            <a:r>
              <a:rPr lang="ko-KR" altLang="en-US" dirty="0"/>
              <a:t>만약에 </a:t>
            </a:r>
            <a:r>
              <a:rPr lang="en-US" altLang="ko-KR" dirty="0"/>
              <a:t>CAN </a:t>
            </a:r>
            <a:r>
              <a:rPr lang="ko-KR" altLang="en-US" dirty="0"/>
              <a:t>노드 </a:t>
            </a:r>
            <a:r>
              <a:rPr lang="en-US" altLang="ko-KR" dirty="0"/>
              <a:t>A</a:t>
            </a:r>
            <a:r>
              <a:rPr lang="ko-KR" altLang="en-US" dirty="0"/>
              <a:t>가 </a:t>
            </a:r>
            <a:r>
              <a:rPr lang="en-US" altLang="ko-KR" dirty="0"/>
              <a:t>ID</a:t>
            </a:r>
            <a:r>
              <a:rPr lang="ko-KR" altLang="en-US" dirty="0"/>
              <a:t>가 </a:t>
            </a:r>
            <a:r>
              <a:rPr lang="en-US" altLang="ko-KR" dirty="0"/>
              <a:t>0x15</a:t>
            </a:r>
            <a:r>
              <a:rPr lang="ko-KR" altLang="en-US" dirty="0"/>
              <a:t>인 메시지를 보낸다고 하면</a:t>
            </a:r>
            <a:r>
              <a:rPr lang="en-US" altLang="ko-KR" dirty="0"/>
              <a:t>, </a:t>
            </a:r>
            <a:r>
              <a:rPr lang="ko-KR" altLang="en-US" dirty="0"/>
              <a:t>이 메시지는 </a:t>
            </a:r>
            <a:r>
              <a:rPr lang="en-US" altLang="ko-KR" dirty="0"/>
              <a:t>Tx buffer</a:t>
            </a:r>
            <a:r>
              <a:rPr lang="ko-KR" altLang="en-US" dirty="0"/>
              <a:t>에 </a:t>
            </a:r>
            <a:r>
              <a:rPr lang="ko-KR" altLang="en-US" dirty="0" err="1"/>
              <a:t>씌여집니다</a:t>
            </a:r>
            <a:r>
              <a:rPr lang="en-US" altLang="ko-KR" dirty="0"/>
              <a:t>.</a:t>
            </a:r>
            <a:br>
              <a:rPr lang="en-US" altLang="ko-KR" dirty="0"/>
            </a:br>
            <a:r>
              <a:rPr lang="en-US" altLang="ko-KR" b="0" i="0" dirty="0">
                <a:solidFill>
                  <a:srgbClr val="000000"/>
                </a:solidFill>
                <a:effectLst/>
                <a:latin typeface="noto"/>
              </a:rPr>
              <a:t>If CAN node A sends a message with ID 0x15, this message is written to Tx buffer.</a:t>
            </a:r>
            <a:endParaRPr lang="en-US" altLang="ko-KR" dirty="0"/>
          </a:p>
          <a:p>
            <a:r>
              <a:rPr lang="en-US" altLang="ko-KR" dirty="0"/>
              <a:t>CAN </a:t>
            </a:r>
            <a:r>
              <a:rPr lang="ko-KR" altLang="en-US" dirty="0"/>
              <a:t>컨트롤러는 캔 버스가 가능한 상태에 있으면 이 메시지를 보낼 준비를 합니다</a:t>
            </a:r>
            <a:r>
              <a:rPr lang="en-US" altLang="ko-KR" dirty="0"/>
              <a:t>.</a:t>
            </a:r>
            <a:br>
              <a:rPr lang="en-US" altLang="ko-KR" dirty="0"/>
            </a:br>
            <a:r>
              <a:rPr lang="en-US" altLang="ko-KR" b="0" i="0" dirty="0">
                <a:solidFill>
                  <a:srgbClr val="000000"/>
                </a:solidFill>
                <a:effectLst/>
                <a:latin typeface="noto"/>
              </a:rPr>
              <a:t>The CAN controller prepares to send this message when the can bus is available.</a:t>
            </a:r>
            <a:endParaRPr lang="en-US" altLang="ko-KR"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10</a:t>
            </a:fld>
            <a:endParaRPr lang="ko-KR" altLang="en-US"/>
          </a:p>
        </p:txBody>
      </p:sp>
    </p:spTree>
    <p:extLst>
      <p:ext uri="{BB962C8B-B14F-4D97-AF65-F5344CB8AC3E}">
        <p14:creationId xmlns:p14="http://schemas.microsoft.com/office/powerpoint/2010/main" val="3635882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캔 노드 </a:t>
            </a:r>
            <a:r>
              <a:rPr lang="en-US" altLang="ko-KR" dirty="0"/>
              <a:t>B,C,D</a:t>
            </a:r>
            <a:r>
              <a:rPr lang="ko-KR" altLang="en-US" dirty="0"/>
              <a:t>가 해당 데이터를 받게 됩니다</a:t>
            </a:r>
            <a:r>
              <a:rPr lang="en-US" altLang="ko-KR" dirty="0"/>
              <a:t>. </a:t>
            </a:r>
            <a:r>
              <a:rPr lang="ko-KR" altLang="en-US" dirty="0"/>
              <a:t>각 노드의 캔 컨트롤러는 이 데이터가 적합한지 판단합니다</a:t>
            </a:r>
            <a:r>
              <a:rPr lang="en-US" altLang="ko-KR" dirty="0"/>
              <a:t>.</a:t>
            </a:r>
            <a:br>
              <a:rPr lang="en-US" altLang="ko-KR" dirty="0"/>
            </a:br>
            <a:r>
              <a:rPr lang="en-US" altLang="ko-KR" b="0" i="0" dirty="0">
                <a:solidFill>
                  <a:srgbClr val="000000"/>
                </a:solidFill>
                <a:effectLst/>
                <a:latin typeface="noto"/>
              </a:rPr>
              <a:t>Can nodes B, C, and D will receive the data. The can controller on each node determines whether this data is appropriate.</a:t>
            </a:r>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11</a:t>
            </a:fld>
            <a:endParaRPr lang="ko-KR" altLang="en-US"/>
          </a:p>
        </p:txBody>
      </p:sp>
    </p:spTree>
    <p:extLst>
      <p:ext uri="{BB962C8B-B14F-4D97-AF65-F5344CB8AC3E}">
        <p14:creationId xmlns:p14="http://schemas.microsoft.com/office/powerpoint/2010/main" val="2461370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120000"/>
              </a:lnSpc>
              <a:buFont typeface="Arial" panose="020B0604020202020204" pitchFamily="34" charset="0"/>
              <a:buNone/>
            </a:pPr>
            <a:r>
              <a:rPr lang="en-US" altLang="ko-KR" sz="1200" dirty="0">
                <a:latin typeface="+mj-ea"/>
              </a:rPr>
              <a:t>CAN Node B accepts the data, and nodes C and D reject the data.</a:t>
            </a:r>
          </a:p>
          <a:p>
            <a:pPr marL="0" indent="0">
              <a:lnSpc>
                <a:spcPct val="120000"/>
              </a:lnSpc>
              <a:buFont typeface="Arial" panose="020B0604020202020204" pitchFamily="34" charset="0"/>
              <a:buNone/>
            </a:pPr>
            <a:r>
              <a:rPr lang="en-US" altLang="ko-KR" sz="1200" dirty="0">
                <a:latin typeface="+mj-ea"/>
              </a:rPr>
              <a:t>CAN Node B reads the data through the RX buffer.</a:t>
            </a:r>
          </a:p>
          <a:p>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12</a:t>
            </a:fld>
            <a:endParaRPr lang="ko-KR" altLang="en-US"/>
          </a:p>
        </p:txBody>
      </p:sp>
    </p:spTree>
    <p:extLst>
      <p:ext uri="{BB962C8B-B14F-4D97-AF65-F5344CB8AC3E}">
        <p14:creationId xmlns:p14="http://schemas.microsoft.com/office/powerpoint/2010/main" val="411582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데이터를 </a:t>
            </a:r>
            <a:r>
              <a:rPr lang="ko-KR" altLang="en-US" dirty="0" err="1"/>
              <a:t>전송할때</a:t>
            </a:r>
            <a:r>
              <a:rPr lang="ko-KR" altLang="en-US" dirty="0"/>
              <a:t> 데이터 프레임이라는 방법을 사용합니다</a:t>
            </a:r>
            <a:r>
              <a:rPr lang="en-US" altLang="ko-KR" dirty="0"/>
              <a:t>. </a:t>
            </a:r>
            <a:r>
              <a:rPr lang="ko-KR" altLang="en-US" dirty="0"/>
              <a:t>데이터는 </a:t>
            </a:r>
            <a:r>
              <a:rPr lang="en-US" altLang="ko-KR" dirty="0"/>
              <a:t>8</a:t>
            </a:r>
            <a:r>
              <a:rPr lang="ko-KR" altLang="en-US" dirty="0"/>
              <a:t>개의 바이트를 전달할 수 있습니다</a:t>
            </a:r>
            <a:r>
              <a:rPr lang="en-US" altLang="ko-KR" dirty="0"/>
              <a:t>. </a:t>
            </a:r>
            <a:r>
              <a:rPr lang="ko-KR" altLang="en-US" dirty="0"/>
              <a:t>이 부분은 </a:t>
            </a:r>
            <a:r>
              <a:rPr lang="en-US" altLang="ko-KR" dirty="0"/>
              <a:t>Data field </a:t>
            </a:r>
            <a:r>
              <a:rPr lang="ko-KR" altLang="en-US" dirty="0"/>
              <a:t>영역입니다</a:t>
            </a:r>
            <a:r>
              <a:rPr lang="en-US" altLang="ko-KR" dirty="0"/>
              <a:t>.</a:t>
            </a:r>
          </a:p>
          <a:p>
            <a:r>
              <a:rPr lang="en-US" altLang="ko-KR" b="0" i="0" dirty="0">
                <a:solidFill>
                  <a:srgbClr val="000000"/>
                </a:solidFill>
                <a:effectLst/>
                <a:latin typeface="noto"/>
              </a:rPr>
              <a:t>When transferring data, a method called data frame is used. Data can carry 8 bytes. This is the Data field area.</a:t>
            </a:r>
            <a:endParaRPr lang="en-US" altLang="ko-KR" dirty="0"/>
          </a:p>
          <a:p>
            <a:r>
              <a:rPr lang="ko-KR" altLang="en-US" dirty="0"/>
              <a:t>데이터 프레임은 </a:t>
            </a:r>
            <a:r>
              <a:rPr lang="ko-KR" altLang="en-US" dirty="0" err="1"/>
              <a:t>보시다시피</a:t>
            </a:r>
            <a:r>
              <a:rPr lang="ko-KR" altLang="en-US" dirty="0"/>
              <a:t> 여러가지 요소가 있습니다</a:t>
            </a:r>
            <a:r>
              <a:rPr lang="en-US" altLang="ko-KR" dirty="0"/>
              <a:t>. </a:t>
            </a:r>
            <a:r>
              <a:rPr lang="ko-KR" altLang="en-US" dirty="0"/>
              <a:t>지금부터 이 각각의 요소에 대해서 </a:t>
            </a:r>
            <a:r>
              <a:rPr lang="ko-KR" altLang="en-US" dirty="0" err="1"/>
              <a:t>설명드리도록</a:t>
            </a:r>
            <a:r>
              <a:rPr lang="ko-KR" altLang="en-US" dirty="0"/>
              <a:t> 하겠습니다</a:t>
            </a:r>
            <a:r>
              <a:rPr lang="en-US" altLang="ko-KR" dirty="0"/>
              <a:t>.</a:t>
            </a:r>
          </a:p>
          <a:p>
            <a:r>
              <a:rPr lang="en-US" altLang="ko-KR" b="0" i="0" dirty="0">
                <a:solidFill>
                  <a:srgbClr val="000000"/>
                </a:solidFill>
                <a:effectLst/>
                <a:latin typeface="noto"/>
              </a:rPr>
              <a:t>As you can see, there are many elements of the data frame. Now I'm going to talk about each of these elements.</a:t>
            </a:r>
            <a:endParaRPr lang="en-US" altLang="ko-KR" dirty="0"/>
          </a:p>
          <a:p>
            <a:r>
              <a:rPr lang="en-US" altLang="ko-KR" dirty="0"/>
              <a:t>can BUS</a:t>
            </a:r>
            <a:r>
              <a:rPr lang="ko-KR" altLang="en-US" dirty="0"/>
              <a:t>가 </a:t>
            </a:r>
            <a:r>
              <a:rPr lang="en-US" altLang="ko-KR" dirty="0"/>
              <a:t>idle </a:t>
            </a:r>
            <a:r>
              <a:rPr lang="ko-KR" altLang="en-US" dirty="0"/>
              <a:t>상태가 되면 맨 처음 </a:t>
            </a:r>
            <a:r>
              <a:rPr lang="en-US" altLang="ko-KR" dirty="0"/>
              <a:t>SOF</a:t>
            </a:r>
            <a:r>
              <a:rPr lang="ko-KR" altLang="en-US" dirty="0"/>
              <a:t>영역이 있습니다</a:t>
            </a:r>
            <a:r>
              <a:rPr lang="en-US" altLang="ko-KR" dirty="0"/>
              <a:t>. SOF</a:t>
            </a:r>
            <a:r>
              <a:rPr lang="ko-KR" altLang="en-US" dirty="0"/>
              <a:t>는 모든 캔 노드들을 동기화 합니다</a:t>
            </a:r>
            <a:r>
              <a:rPr lang="en-US" altLang="ko-KR" dirty="0"/>
              <a:t>. </a:t>
            </a:r>
            <a:r>
              <a:rPr lang="ko-KR" altLang="en-US" dirty="0"/>
              <a:t>모든 캔 노드가 </a:t>
            </a:r>
            <a:r>
              <a:rPr lang="en-US" altLang="ko-KR" dirty="0" err="1"/>
              <a:t>Singaling</a:t>
            </a:r>
            <a:r>
              <a:rPr lang="en-US" altLang="ko-KR" dirty="0"/>
              <a:t> edge</a:t>
            </a:r>
            <a:r>
              <a:rPr lang="ko-KR" altLang="en-US" dirty="0"/>
              <a:t>라고 불리는 우성 상태에서 열성 상태로 가는 타이밍이 맞아야 합니다</a:t>
            </a:r>
            <a:r>
              <a:rPr lang="en-US" altLang="ko-KR" dirty="0"/>
              <a:t>.</a:t>
            </a:r>
          </a:p>
          <a:p>
            <a:r>
              <a:rPr lang="en-US" altLang="ko-KR" dirty="0"/>
              <a:t>When the can BUS is in the idle state, the first area is SOF. it checked all CAN node is  synchronized.  All can nodes must be timed to go from dominant to recessive, called </a:t>
            </a:r>
            <a:r>
              <a:rPr lang="en-US" altLang="ko-KR" dirty="0" err="1"/>
              <a:t>Singaling</a:t>
            </a:r>
            <a:r>
              <a:rPr lang="en-US" altLang="ko-KR" dirty="0"/>
              <a:t> edges.</a:t>
            </a:r>
            <a:br>
              <a:rPr lang="en-US" altLang="ko-KR" dirty="0"/>
            </a:br>
            <a:r>
              <a:rPr lang="ko-KR" altLang="en-US" dirty="0"/>
              <a:t>이게 모두 맞으면 모든 노드가 동기화 되어있으며</a:t>
            </a:r>
            <a:r>
              <a:rPr lang="en-US" altLang="ko-KR" dirty="0"/>
              <a:t>, </a:t>
            </a:r>
            <a:r>
              <a:rPr lang="ko-KR" altLang="en-US" dirty="0"/>
              <a:t>데이터를 받을 준비가 되었음을 뜻합니다</a:t>
            </a:r>
            <a:r>
              <a:rPr lang="en-US" altLang="ko-KR" dirty="0"/>
              <a:t>.</a:t>
            </a:r>
            <a:br>
              <a:rPr lang="en-US" altLang="ko-KR" dirty="0"/>
            </a:br>
            <a:r>
              <a:rPr lang="en-US" altLang="ko-KR" b="0" i="0" dirty="0">
                <a:solidFill>
                  <a:srgbClr val="000000"/>
                </a:solidFill>
                <a:effectLst/>
                <a:latin typeface="noto"/>
              </a:rPr>
              <a:t>If all of these are correct, it means that all nodes are synchronized and ready to receive data.</a:t>
            </a:r>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13</a:t>
            </a:fld>
            <a:endParaRPr lang="ko-KR" altLang="en-US"/>
          </a:p>
        </p:txBody>
      </p:sp>
    </p:spTree>
    <p:extLst>
      <p:ext uri="{BB962C8B-B14F-4D97-AF65-F5344CB8AC3E}">
        <p14:creationId xmlns:p14="http://schemas.microsoft.com/office/powerpoint/2010/main" val="4192501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ID : </a:t>
            </a:r>
            <a:r>
              <a:rPr lang="ko-KR" altLang="en-US" dirty="0"/>
              <a:t>데이터의 우선순위를 결정합니다</a:t>
            </a:r>
            <a:r>
              <a:rPr lang="en-US" altLang="ko-KR" dirty="0"/>
              <a:t>. </a:t>
            </a:r>
            <a:r>
              <a:rPr lang="ko-KR" altLang="en-US" dirty="0"/>
              <a:t>이 값이 낮을 수록 우선순위가 높습니다</a:t>
            </a:r>
            <a:r>
              <a:rPr lang="en-US" altLang="ko-KR" dirty="0"/>
              <a:t>.</a:t>
            </a:r>
          </a:p>
          <a:p>
            <a:r>
              <a:rPr lang="en-US" altLang="ko-KR" b="0" i="0" dirty="0">
                <a:solidFill>
                  <a:srgbClr val="000000"/>
                </a:solidFill>
                <a:effectLst/>
                <a:latin typeface="noto"/>
              </a:rPr>
              <a:t>ID : Determines the priority of the data. The lower value has higher the priority.</a:t>
            </a:r>
          </a:p>
          <a:p>
            <a:r>
              <a:rPr lang="en-US" altLang="ko-KR" dirty="0"/>
              <a:t>RTR : </a:t>
            </a:r>
            <a:r>
              <a:rPr lang="ko-KR" altLang="en-US" dirty="0"/>
              <a:t>우성은 </a:t>
            </a:r>
            <a:r>
              <a:rPr lang="en-US" altLang="ko-KR" dirty="0"/>
              <a:t>Data frame </a:t>
            </a:r>
            <a:r>
              <a:rPr lang="ko-KR" altLang="en-US" dirty="0"/>
              <a:t>열성은 </a:t>
            </a:r>
            <a:r>
              <a:rPr lang="en-US" altLang="ko-KR" dirty="0"/>
              <a:t>remote Frame</a:t>
            </a:r>
            <a:r>
              <a:rPr lang="ko-KR" altLang="en-US" dirty="0"/>
              <a:t>을 의미합니다</a:t>
            </a:r>
            <a:r>
              <a:rPr lang="en-US" altLang="ko-KR" dirty="0"/>
              <a:t>. remote frame</a:t>
            </a:r>
            <a:r>
              <a:rPr lang="ko-KR" altLang="en-US" dirty="0"/>
              <a:t>은 다른 노드에 데이터를 </a:t>
            </a:r>
            <a:r>
              <a:rPr lang="ko-KR" altLang="en-US" dirty="0" err="1"/>
              <a:t>요구할때</a:t>
            </a:r>
            <a:r>
              <a:rPr lang="ko-KR" altLang="en-US" dirty="0"/>
              <a:t> 쓰는 </a:t>
            </a:r>
            <a:r>
              <a:rPr lang="en-US" altLang="ko-KR" dirty="0"/>
              <a:t>frame</a:t>
            </a:r>
            <a:r>
              <a:rPr lang="ko-KR" altLang="en-US" dirty="0"/>
              <a:t>이며 많이 쓰이지는 않습니다</a:t>
            </a:r>
            <a:r>
              <a:rPr lang="en-US" altLang="ko-KR" dirty="0"/>
              <a:t>.</a:t>
            </a:r>
          </a:p>
          <a:p>
            <a:r>
              <a:rPr lang="en-US" altLang="ko-KR" dirty="0"/>
              <a:t>RTR: Dominant signal means Data frame recessive signal means remote frame. A remote frame is a frame that is used to request data from other nodes and is not used much.</a:t>
            </a:r>
          </a:p>
          <a:p>
            <a:r>
              <a:rPr lang="en-US" altLang="ko-KR" dirty="0"/>
              <a:t>EOF : </a:t>
            </a:r>
            <a:r>
              <a:rPr lang="ko-KR" altLang="en-US" dirty="0"/>
              <a:t>프로세스가 </a:t>
            </a:r>
            <a:r>
              <a:rPr lang="ko-KR" altLang="en-US" dirty="0" err="1"/>
              <a:t>끝날때</a:t>
            </a:r>
            <a:r>
              <a:rPr lang="en-US" altLang="ko-KR" dirty="0"/>
              <a:t>, </a:t>
            </a:r>
            <a:r>
              <a:rPr lang="ko-KR" altLang="en-US" dirty="0"/>
              <a:t>데이터 프레임은 열성신호를 </a:t>
            </a:r>
            <a:r>
              <a:rPr lang="en-US" altLang="ko-KR" dirty="0"/>
              <a:t>7</a:t>
            </a:r>
            <a:r>
              <a:rPr lang="ko-KR" altLang="en-US" dirty="0"/>
              <a:t>번 보내게 됩니다</a:t>
            </a:r>
            <a:r>
              <a:rPr lang="en-US" altLang="ko-KR" dirty="0"/>
              <a:t>.</a:t>
            </a:r>
            <a:br>
              <a:rPr lang="en-US" altLang="ko-KR" dirty="0"/>
            </a:br>
            <a:r>
              <a:rPr lang="en-US" altLang="ko-KR" b="0" i="0" dirty="0">
                <a:solidFill>
                  <a:srgbClr val="000000"/>
                </a:solidFill>
                <a:effectLst/>
                <a:latin typeface="noto"/>
              </a:rPr>
              <a:t>EOF: At the end of the process, the data frame sends a recessive signal seven times.</a:t>
            </a:r>
            <a:endParaRPr lang="en-US" altLang="ko-KR" dirty="0"/>
          </a:p>
          <a:p>
            <a:r>
              <a:rPr lang="en-US" altLang="ko-KR" dirty="0"/>
              <a:t>ITM : </a:t>
            </a:r>
            <a:r>
              <a:rPr lang="ko-KR" altLang="en-US" dirty="0"/>
              <a:t>다음 메시지가 </a:t>
            </a:r>
            <a:r>
              <a:rPr lang="ko-KR" altLang="en-US" dirty="0" err="1"/>
              <a:t>오는것을</a:t>
            </a:r>
            <a:r>
              <a:rPr lang="ko-KR" altLang="en-US" dirty="0"/>
              <a:t> 알리기 위해서 </a:t>
            </a:r>
            <a:r>
              <a:rPr lang="en-US" altLang="ko-KR" dirty="0"/>
              <a:t>3</a:t>
            </a:r>
            <a:r>
              <a:rPr lang="ko-KR" altLang="en-US" dirty="0"/>
              <a:t>개의 열성 신호가 필요합니다</a:t>
            </a:r>
            <a:r>
              <a:rPr lang="en-US" altLang="ko-KR" dirty="0"/>
              <a:t>.</a:t>
            </a:r>
          </a:p>
          <a:p>
            <a:r>
              <a:rPr lang="en-US" altLang="ko-KR" b="0" i="0" dirty="0">
                <a:solidFill>
                  <a:srgbClr val="000000"/>
                </a:solidFill>
                <a:effectLst/>
                <a:latin typeface="noto"/>
              </a:rPr>
              <a:t>ITM: Can bus needs three recessive signals to signal the next message.</a:t>
            </a:r>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14</a:t>
            </a:fld>
            <a:endParaRPr lang="ko-KR" altLang="en-US"/>
          </a:p>
        </p:txBody>
      </p:sp>
    </p:spTree>
    <p:extLst>
      <p:ext uri="{BB962C8B-B14F-4D97-AF65-F5344CB8AC3E}">
        <p14:creationId xmlns:p14="http://schemas.microsoft.com/office/powerpoint/2010/main" val="1685818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IDE</a:t>
            </a:r>
            <a:r>
              <a:rPr lang="ko-KR" altLang="en-US" dirty="0"/>
              <a:t>는 확장 </a:t>
            </a:r>
            <a:r>
              <a:rPr lang="en-US" altLang="ko-KR" dirty="0"/>
              <a:t>ID</a:t>
            </a:r>
            <a:r>
              <a:rPr lang="ko-KR" altLang="en-US" dirty="0"/>
              <a:t>를 사용할지 기본 </a:t>
            </a:r>
            <a:r>
              <a:rPr lang="en-US" altLang="ko-KR" dirty="0"/>
              <a:t>ID</a:t>
            </a:r>
            <a:r>
              <a:rPr lang="ko-KR" altLang="en-US" dirty="0"/>
              <a:t>를 사용할지 결정합니다</a:t>
            </a:r>
            <a:r>
              <a:rPr lang="en-US" altLang="ko-KR" dirty="0"/>
              <a:t>.</a:t>
            </a:r>
            <a:br>
              <a:rPr lang="en-US" altLang="ko-KR" dirty="0"/>
            </a:br>
            <a:r>
              <a:rPr lang="en-US" altLang="ko-KR" b="0" i="0" dirty="0">
                <a:solidFill>
                  <a:srgbClr val="000000"/>
                </a:solidFill>
                <a:effectLst/>
                <a:latin typeface="noto"/>
              </a:rPr>
              <a:t>IDE determines whether to use the extended ID or the default ID.</a:t>
            </a:r>
            <a:endParaRPr lang="en-US" altLang="ko-KR" dirty="0"/>
          </a:p>
          <a:p>
            <a:r>
              <a:rPr lang="ko-KR" altLang="en-US" dirty="0" err="1"/>
              <a:t>우성값은</a:t>
            </a:r>
            <a:r>
              <a:rPr lang="ko-KR" altLang="en-US" dirty="0"/>
              <a:t> 기본 </a:t>
            </a:r>
            <a:r>
              <a:rPr lang="en-US" altLang="ko-KR" dirty="0"/>
              <a:t>ID </a:t>
            </a:r>
            <a:r>
              <a:rPr lang="ko-KR" altLang="en-US" dirty="0"/>
              <a:t>포맷</a:t>
            </a:r>
            <a:r>
              <a:rPr lang="en-US" altLang="ko-KR" dirty="0"/>
              <a:t>, </a:t>
            </a:r>
            <a:r>
              <a:rPr lang="ko-KR" altLang="en-US" dirty="0"/>
              <a:t>열성 값은 확장 </a:t>
            </a:r>
            <a:r>
              <a:rPr lang="en-US" altLang="ko-KR" dirty="0"/>
              <a:t>ID </a:t>
            </a:r>
            <a:r>
              <a:rPr lang="ko-KR" altLang="en-US" dirty="0"/>
              <a:t>포맷을 의미합니다</a:t>
            </a:r>
            <a:r>
              <a:rPr lang="en-US" altLang="ko-KR" dirty="0"/>
              <a:t>.</a:t>
            </a:r>
            <a:br>
              <a:rPr lang="en-US" altLang="ko-KR" dirty="0"/>
            </a:br>
            <a:r>
              <a:rPr lang="en-US" altLang="ko-KR" b="0" i="0" dirty="0">
                <a:solidFill>
                  <a:srgbClr val="000000"/>
                </a:solidFill>
                <a:effectLst/>
                <a:latin typeface="noto"/>
              </a:rPr>
              <a:t>The dominant value means the default ID format, and the recessive value means the extended ID format.</a:t>
            </a:r>
            <a:endParaRPr lang="en-US" altLang="ko-KR" dirty="0"/>
          </a:p>
          <a:p>
            <a:r>
              <a:rPr lang="ko-KR" altLang="en-US" dirty="0"/>
              <a:t>확장 </a:t>
            </a:r>
            <a:r>
              <a:rPr lang="en-US" altLang="ko-KR" dirty="0"/>
              <a:t>ID</a:t>
            </a:r>
            <a:r>
              <a:rPr lang="ko-KR" altLang="en-US" dirty="0"/>
              <a:t>를 사용하는 </a:t>
            </a:r>
            <a:r>
              <a:rPr lang="en-US" altLang="ko-KR" dirty="0"/>
              <a:t>CAN </a:t>
            </a:r>
            <a:r>
              <a:rPr lang="ko-KR" altLang="en-US" dirty="0"/>
              <a:t>규격을 </a:t>
            </a:r>
            <a:r>
              <a:rPr lang="en-US" altLang="ko-KR" dirty="0"/>
              <a:t>CAN2.0b</a:t>
            </a:r>
            <a:r>
              <a:rPr lang="ko-KR" altLang="en-US" dirty="0"/>
              <a:t>라고 하며</a:t>
            </a:r>
            <a:r>
              <a:rPr lang="en-US" altLang="ko-KR" dirty="0"/>
              <a:t>, </a:t>
            </a:r>
            <a:r>
              <a:rPr lang="ko-KR" altLang="en-US" dirty="0"/>
              <a:t>기본 </a:t>
            </a:r>
            <a:r>
              <a:rPr lang="en-US" altLang="ko-KR" dirty="0"/>
              <a:t>ID </a:t>
            </a:r>
            <a:r>
              <a:rPr lang="ko-KR" altLang="en-US" dirty="0"/>
              <a:t>포맷을 사용하는 </a:t>
            </a:r>
            <a:r>
              <a:rPr lang="en-US" altLang="ko-KR" dirty="0"/>
              <a:t>CAN </a:t>
            </a:r>
            <a:r>
              <a:rPr lang="ko-KR" altLang="en-US" dirty="0"/>
              <a:t>규격을 </a:t>
            </a:r>
            <a:r>
              <a:rPr lang="en-US" altLang="ko-KR" dirty="0"/>
              <a:t>CAN2.0a </a:t>
            </a:r>
            <a:r>
              <a:rPr lang="ko-KR" altLang="en-US" dirty="0" err="1"/>
              <a:t>라고합니다</a:t>
            </a:r>
            <a:r>
              <a:rPr lang="en-US" altLang="ko-KR" dirty="0"/>
              <a:t>.</a:t>
            </a:r>
            <a:br>
              <a:rPr lang="en-US" altLang="ko-KR" dirty="0"/>
            </a:br>
            <a:r>
              <a:rPr lang="en-US" altLang="ko-KR" b="0" i="0" dirty="0">
                <a:solidFill>
                  <a:srgbClr val="000000"/>
                </a:solidFill>
                <a:effectLst/>
                <a:latin typeface="noto"/>
              </a:rPr>
              <a:t>The CAN specification using an extended ID is referred to as CAN 2.0b, and the CAN specification using the default ID format is referred to as CAN 2.0a.</a:t>
            </a:r>
            <a:endParaRPr lang="en-US" altLang="ko-KR" dirty="0"/>
          </a:p>
          <a:p>
            <a:r>
              <a:rPr lang="en-US" altLang="ko-KR" dirty="0"/>
              <a:t>CAN2.0b</a:t>
            </a:r>
            <a:r>
              <a:rPr lang="ko-KR" altLang="en-US" dirty="0"/>
              <a:t>는 </a:t>
            </a:r>
            <a:r>
              <a:rPr lang="en-US" altLang="ko-KR" dirty="0"/>
              <a:t>CAN2.0a</a:t>
            </a:r>
            <a:r>
              <a:rPr lang="ko-KR" altLang="en-US" dirty="0"/>
              <a:t>의 데이터를 읽어올 수 있지만</a:t>
            </a:r>
            <a:r>
              <a:rPr lang="en-US" altLang="ko-KR" dirty="0"/>
              <a:t>, CAN2.0a</a:t>
            </a:r>
            <a:r>
              <a:rPr lang="ko-KR" altLang="en-US" dirty="0"/>
              <a:t>는</a:t>
            </a:r>
            <a:r>
              <a:rPr lang="en-US" altLang="ko-KR" dirty="0"/>
              <a:t> CAN2.0b</a:t>
            </a:r>
            <a:r>
              <a:rPr lang="ko-KR" altLang="en-US" dirty="0"/>
              <a:t>의 데이터를 읽어올 수 없습니다</a:t>
            </a:r>
            <a:r>
              <a:rPr lang="en-US" altLang="ko-KR" dirty="0"/>
              <a:t>.</a:t>
            </a:r>
            <a:br>
              <a:rPr lang="en-US" altLang="ko-KR" dirty="0"/>
            </a:br>
            <a:r>
              <a:rPr lang="en-US" altLang="ko-KR" b="0" i="0" dirty="0">
                <a:solidFill>
                  <a:srgbClr val="000000"/>
                </a:solidFill>
                <a:effectLst/>
                <a:latin typeface="noto"/>
              </a:rPr>
              <a:t>CAN 2.0b can read data from CAN 2.0a, but CAN 2.0a cannot read data from CAN 2.0b.</a:t>
            </a:r>
            <a:endParaRPr lang="en-US" altLang="ko-KR" dirty="0"/>
          </a:p>
          <a:p>
            <a:r>
              <a:rPr lang="en-US" altLang="ko-KR" dirty="0"/>
              <a:t>DLC</a:t>
            </a:r>
            <a:r>
              <a:rPr lang="ko-KR" altLang="en-US" dirty="0"/>
              <a:t>는 데이터 필드의 길이를 결정합니다</a:t>
            </a:r>
            <a:r>
              <a:rPr lang="en-US" altLang="ko-KR" dirty="0"/>
              <a:t>. </a:t>
            </a:r>
            <a:r>
              <a:rPr lang="ko-KR" altLang="en-US" dirty="0"/>
              <a:t>꼭 데이터 필드가 </a:t>
            </a:r>
            <a:r>
              <a:rPr lang="en-US" altLang="ko-KR" dirty="0"/>
              <a:t>8</a:t>
            </a:r>
            <a:r>
              <a:rPr lang="ko-KR" altLang="en-US" dirty="0"/>
              <a:t>바이트가 되어야 하는 것은 아닙니다</a:t>
            </a:r>
            <a:r>
              <a:rPr lang="en-US" altLang="ko-KR" dirty="0"/>
              <a:t>.</a:t>
            </a:r>
            <a:br>
              <a:rPr lang="en-US" altLang="ko-KR" dirty="0"/>
            </a:br>
            <a:r>
              <a:rPr lang="en-US" altLang="ko-KR" b="0" i="0" dirty="0">
                <a:solidFill>
                  <a:srgbClr val="000000"/>
                </a:solidFill>
                <a:effectLst/>
                <a:latin typeface="noto"/>
              </a:rPr>
              <a:t>DLC determines the length of the data field. The data field does not have to be 8 bytes.</a:t>
            </a:r>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15</a:t>
            </a:fld>
            <a:endParaRPr lang="ko-KR" altLang="en-US"/>
          </a:p>
        </p:txBody>
      </p:sp>
    </p:spTree>
    <p:extLst>
      <p:ext uri="{BB962C8B-B14F-4D97-AF65-F5344CB8AC3E}">
        <p14:creationId xmlns:p14="http://schemas.microsoft.com/office/powerpoint/2010/main" val="292370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000000"/>
                </a:solidFill>
                <a:effectLst/>
                <a:latin typeface="noto"/>
              </a:rPr>
              <a:t>CRC</a:t>
            </a:r>
            <a:r>
              <a:rPr lang="ko-KR" altLang="en-US" b="0" i="0" dirty="0">
                <a:solidFill>
                  <a:srgbClr val="000000"/>
                </a:solidFill>
                <a:effectLst/>
                <a:latin typeface="noto"/>
              </a:rPr>
              <a:t>는 데이터가 정상 신호를 보냈는지 확인하는 역할을 합니다</a:t>
            </a:r>
            <a:r>
              <a:rPr lang="en-US" altLang="ko-KR" b="0" i="0" dirty="0">
                <a:solidFill>
                  <a:srgbClr val="000000"/>
                </a:solidFill>
                <a:effectLst/>
                <a:latin typeface="noto"/>
              </a:rPr>
              <a:t>.</a:t>
            </a:r>
            <a:br>
              <a:rPr lang="en-US" altLang="ko-KR" b="0" i="0" dirty="0">
                <a:solidFill>
                  <a:srgbClr val="000000"/>
                </a:solidFill>
                <a:effectLst/>
                <a:latin typeface="noto"/>
              </a:rPr>
            </a:br>
            <a:r>
              <a:rPr lang="en-US" altLang="ko-KR" b="0" i="0" dirty="0">
                <a:solidFill>
                  <a:srgbClr val="000000"/>
                </a:solidFill>
                <a:effectLst/>
                <a:latin typeface="noto"/>
              </a:rPr>
              <a:t>CRC is to verify that the data has sent a normal signal.</a:t>
            </a:r>
          </a:p>
          <a:p>
            <a:r>
              <a:rPr lang="ko-KR" altLang="en-US" b="0" i="0" dirty="0">
                <a:solidFill>
                  <a:srgbClr val="000000"/>
                </a:solidFill>
                <a:effectLst/>
                <a:latin typeface="noto"/>
              </a:rPr>
              <a:t>전송된 메시지의 유효성은 수신 노드에 의해 결정됩니다</a:t>
            </a:r>
            <a:r>
              <a:rPr lang="en-US" altLang="ko-KR" b="0" i="0" dirty="0">
                <a:solidFill>
                  <a:srgbClr val="000000"/>
                </a:solidFill>
                <a:effectLst/>
                <a:latin typeface="noto"/>
              </a:rPr>
              <a:t>. </a:t>
            </a:r>
            <a:r>
              <a:rPr lang="ko-KR" altLang="en-US" b="0" i="0" dirty="0">
                <a:solidFill>
                  <a:srgbClr val="000000"/>
                </a:solidFill>
                <a:effectLst/>
                <a:latin typeface="noto"/>
              </a:rPr>
              <a:t>수학적 연산방법은 모듈로 </a:t>
            </a:r>
            <a:r>
              <a:rPr lang="en-US" altLang="ko-KR" b="0" i="0" dirty="0">
                <a:solidFill>
                  <a:srgbClr val="000000"/>
                </a:solidFill>
                <a:effectLst/>
                <a:latin typeface="noto"/>
              </a:rPr>
              <a:t>2</a:t>
            </a:r>
            <a:r>
              <a:rPr lang="ko-KR" altLang="en-US" b="0" i="0" dirty="0">
                <a:solidFill>
                  <a:srgbClr val="000000"/>
                </a:solidFill>
                <a:effectLst/>
                <a:latin typeface="noto"/>
              </a:rPr>
              <a:t>가 적용된다</a:t>
            </a:r>
            <a:r>
              <a:rPr lang="en-US" altLang="ko-KR" b="0" i="0" dirty="0">
                <a:solidFill>
                  <a:srgbClr val="000000"/>
                </a:solidFill>
                <a:effectLst/>
                <a:latin typeface="noto"/>
              </a:rPr>
              <a:t>.</a:t>
            </a:r>
          </a:p>
          <a:p>
            <a:r>
              <a:rPr lang="en-US" altLang="ko-KR" dirty="0"/>
              <a:t>The validity of the transmitted message is determined by the receiving node. For the mathematical operation method, modulo 2 is applied.</a:t>
            </a:r>
            <a:br>
              <a:rPr lang="en-US" altLang="ko-KR" dirty="0"/>
            </a:br>
            <a:r>
              <a:rPr lang="ko-KR" altLang="en-US" dirty="0"/>
              <a:t>모듈로</a:t>
            </a:r>
            <a:r>
              <a:rPr lang="en-US" altLang="ko-KR" dirty="0"/>
              <a:t>-2 </a:t>
            </a:r>
            <a:r>
              <a:rPr lang="ko-KR" altLang="en-US" dirty="0"/>
              <a:t>연산은 </a:t>
            </a:r>
            <a:r>
              <a:rPr lang="en-US" altLang="ko-KR" dirty="0"/>
              <a:t>XOR </a:t>
            </a:r>
            <a:r>
              <a:rPr lang="ko-KR" altLang="en-US" dirty="0"/>
              <a:t>연산과 비슷합니다</a:t>
            </a:r>
            <a:r>
              <a:rPr lang="en-US" altLang="ko-KR" dirty="0"/>
              <a:t>.</a:t>
            </a:r>
          </a:p>
          <a:p>
            <a:r>
              <a:rPr lang="en-US" altLang="ko-KR" b="0" i="0" dirty="0">
                <a:solidFill>
                  <a:srgbClr val="000000"/>
                </a:solidFill>
                <a:effectLst/>
                <a:latin typeface="noto"/>
              </a:rPr>
              <a:t>The Modulo-2 operation is similar to the XOR operation.</a:t>
            </a:r>
          </a:p>
          <a:p>
            <a:r>
              <a:rPr lang="en-US" altLang="ko-KR" b="0" i="0" dirty="0">
                <a:solidFill>
                  <a:srgbClr val="000000"/>
                </a:solidFill>
                <a:effectLst/>
                <a:latin typeface="noto"/>
              </a:rPr>
              <a:t>CRC </a:t>
            </a:r>
            <a:r>
              <a:rPr lang="ko-KR" altLang="en-US" b="0" i="0" dirty="0">
                <a:solidFill>
                  <a:srgbClr val="000000"/>
                </a:solidFill>
                <a:effectLst/>
                <a:latin typeface="noto"/>
              </a:rPr>
              <a:t>계산을 위해서는 먼저 생성 다항식이라는 것이 필요합니다</a:t>
            </a:r>
            <a:r>
              <a:rPr lang="en-US" altLang="ko-KR" b="0" i="0" dirty="0">
                <a:solidFill>
                  <a:srgbClr val="000000"/>
                </a:solidFill>
                <a:effectLst/>
                <a:latin typeface="noto"/>
              </a:rPr>
              <a:t>.</a:t>
            </a:r>
          </a:p>
          <a:p>
            <a:r>
              <a:rPr lang="en-US" altLang="ko-KR" b="0" i="0" dirty="0">
                <a:solidFill>
                  <a:srgbClr val="000000"/>
                </a:solidFill>
                <a:effectLst/>
                <a:latin typeface="noto"/>
              </a:rPr>
              <a:t>For CRC calculations,  need something called a generative polynomial.</a:t>
            </a:r>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16</a:t>
            </a:fld>
            <a:endParaRPr lang="ko-KR" altLang="en-US"/>
          </a:p>
        </p:txBody>
      </p:sp>
    </p:spTree>
    <p:extLst>
      <p:ext uri="{BB962C8B-B14F-4D97-AF65-F5344CB8AC3E}">
        <p14:creationId xmlns:p14="http://schemas.microsoft.com/office/powerpoint/2010/main" val="953596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CRC </a:t>
            </a:r>
            <a:r>
              <a:rPr lang="ko-KR" altLang="en-US" dirty="0"/>
              <a:t>검사를 </a:t>
            </a:r>
            <a:r>
              <a:rPr lang="ko-KR" altLang="en-US" dirty="0" err="1"/>
              <a:t>체크섬이라고도</a:t>
            </a:r>
            <a:r>
              <a:rPr lang="ko-KR" altLang="en-US" dirty="0"/>
              <a:t> 불립니다</a:t>
            </a:r>
            <a:r>
              <a:rPr lang="en-US" altLang="ko-KR" dirty="0"/>
              <a:t>.</a:t>
            </a:r>
          </a:p>
          <a:p>
            <a:r>
              <a:rPr lang="en-US" altLang="ko-KR" b="0" i="0" dirty="0">
                <a:solidFill>
                  <a:srgbClr val="000000"/>
                </a:solidFill>
                <a:effectLst/>
                <a:latin typeface="noto"/>
              </a:rPr>
              <a:t>CRC checks are also called checksums.</a:t>
            </a:r>
            <a:endParaRPr lang="en-US" altLang="ko-KR" dirty="0"/>
          </a:p>
          <a:p>
            <a:endParaRPr lang="en-US" altLang="ko-KR" dirty="0"/>
          </a:p>
          <a:p>
            <a:r>
              <a:rPr lang="ko-KR" altLang="en-US" dirty="0"/>
              <a:t>데이터 프레임에서 </a:t>
            </a:r>
            <a:r>
              <a:rPr lang="en-US" altLang="ko-KR" dirty="0"/>
              <a:t>ID</a:t>
            </a:r>
            <a:r>
              <a:rPr lang="ko-KR" altLang="en-US" dirty="0"/>
              <a:t>영역부터 계산에 사용합니다</a:t>
            </a:r>
            <a:r>
              <a:rPr lang="en-US" altLang="ko-KR" dirty="0"/>
              <a:t>.</a:t>
            </a:r>
          </a:p>
          <a:p>
            <a:r>
              <a:rPr lang="en-US" altLang="ko-KR" b="0" i="0" dirty="0">
                <a:solidFill>
                  <a:srgbClr val="000000"/>
                </a:solidFill>
                <a:effectLst/>
                <a:latin typeface="noto"/>
              </a:rPr>
              <a:t>Use to calculate from the ID area in the data frame.</a:t>
            </a:r>
            <a:endParaRPr lang="en-US" altLang="ko-KR" dirty="0"/>
          </a:p>
          <a:p>
            <a:endParaRPr lang="en-US" altLang="ko-KR" dirty="0"/>
          </a:p>
          <a:p>
            <a:r>
              <a:rPr lang="ko-KR" altLang="en-US" dirty="0"/>
              <a:t>먼저 데이터가 첫 비트가 </a:t>
            </a:r>
            <a:r>
              <a:rPr lang="en-US" altLang="ko-KR" dirty="0"/>
              <a:t>0</a:t>
            </a:r>
            <a:r>
              <a:rPr lang="ko-KR" altLang="en-US" dirty="0"/>
              <a:t>이면 아무 연산도 하지 않고 다음으로 넘어갑니다</a:t>
            </a:r>
            <a:r>
              <a:rPr lang="en-US" altLang="ko-KR" dirty="0"/>
              <a:t>. </a:t>
            </a:r>
            <a:r>
              <a:rPr lang="ko-KR" altLang="en-US" dirty="0"/>
              <a:t>즉</a:t>
            </a:r>
            <a:r>
              <a:rPr lang="en-US" altLang="ko-KR" dirty="0"/>
              <a:t>, </a:t>
            </a:r>
            <a:r>
              <a:rPr lang="ko-KR" altLang="en-US" dirty="0"/>
              <a:t>데이터의 첫 비트가 </a:t>
            </a:r>
            <a:r>
              <a:rPr lang="en-US" altLang="ko-KR" dirty="0"/>
              <a:t>1</a:t>
            </a:r>
            <a:r>
              <a:rPr lang="ko-KR" altLang="en-US" dirty="0"/>
              <a:t>인 지점을 찾습니다</a:t>
            </a:r>
            <a:r>
              <a:rPr lang="en-US" altLang="ko-KR" dirty="0"/>
              <a:t>.</a:t>
            </a:r>
          </a:p>
          <a:p>
            <a:r>
              <a:rPr lang="en-US" altLang="ko-KR" b="0" i="0" dirty="0">
                <a:solidFill>
                  <a:srgbClr val="000000"/>
                </a:solidFill>
                <a:effectLst/>
                <a:latin typeface="noto"/>
              </a:rPr>
              <a:t>First, if the first bit of the data is zero, it does nothing and goes on. That is, find the point where the first bit of the data is 1.</a:t>
            </a:r>
            <a:endParaRPr lang="en-US" altLang="ko-KR" dirty="0"/>
          </a:p>
          <a:p>
            <a:endParaRPr lang="en-US" altLang="ko-KR" dirty="0"/>
          </a:p>
          <a:p>
            <a:r>
              <a:rPr lang="ko-KR" altLang="en-US" dirty="0"/>
              <a:t>데이터가 </a:t>
            </a:r>
            <a:r>
              <a:rPr lang="en-US" altLang="ko-KR" dirty="0"/>
              <a:t>1</a:t>
            </a:r>
            <a:r>
              <a:rPr lang="ko-KR" altLang="en-US" dirty="0"/>
              <a:t>인 지점을 찾으면 그 곳에 생성 다항식을 </a:t>
            </a:r>
            <a:r>
              <a:rPr lang="en-US" altLang="ko-KR" dirty="0"/>
              <a:t>XOR</a:t>
            </a:r>
            <a:r>
              <a:rPr lang="ko-KR" altLang="en-US" dirty="0"/>
              <a:t>연산합니다</a:t>
            </a:r>
            <a:r>
              <a:rPr lang="en-US" altLang="ko-KR" dirty="0"/>
              <a:t>.</a:t>
            </a:r>
          </a:p>
          <a:p>
            <a:r>
              <a:rPr lang="en-US" altLang="ko-KR" b="0" i="0" dirty="0">
                <a:solidFill>
                  <a:srgbClr val="000000"/>
                </a:solidFill>
                <a:effectLst/>
                <a:latin typeface="noto"/>
              </a:rPr>
              <a:t>If you find a point where the data is 1, XOR operations a generative polynomial there.</a:t>
            </a:r>
            <a:endParaRPr lang="en-US" altLang="ko-KR" dirty="0"/>
          </a:p>
          <a:p>
            <a:endParaRPr lang="en-US" altLang="ko-KR" dirty="0"/>
          </a:p>
          <a:p>
            <a:r>
              <a:rPr lang="ko-KR" altLang="en-US" dirty="0"/>
              <a:t>그리고 남은 나머지에다가 생성다항식에  </a:t>
            </a:r>
            <a:r>
              <a:rPr lang="en-US" altLang="ko-KR" dirty="0"/>
              <a:t>XOR</a:t>
            </a:r>
            <a:r>
              <a:rPr lang="ko-KR" altLang="en-US" dirty="0"/>
              <a:t>연산을 </a:t>
            </a:r>
            <a:r>
              <a:rPr lang="ko-KR" altLang="en-US" dirty="0" err="1"/>
              <a:t>할수</a:t>
            </a:r>
            <a:r>
              <a:rPr lang="ko-KR" altLang="en-US" dirty="0"/>
              <a:t> 있게 계산에 사용하지 않은 </a:t>
            </a:r>
            <a:r>
              <a:rPr lang="en-US" altLang="ko-KR" dirty="0" err="1"/>
              <a:t>dataframe</a:t>
            </a:r>
            <a:r>
              <a:rPr lang="ko-KR" altLang="en-US" dirty="0"/>
              <a:t>을 이어 붙입니다</a:t>
            </a:r>
            <a:r>
              <a:rPr lang="en-US" altLang="ko-KR" dirty="0"/>
              <a:t>.</a:t>
            </a:r>
          </a:p>
          <a:p>
            <a:r>
              <a:rPr lang="en-US" altLang="ko-KR" dirty="0"/>
              <a:t>In addition to the remainder, connect the data frames that are not used in the calculation so that the generative polynomial can be XOR operations on the data frame.</a:t>
            </a:r>
          </a:p>
          <a:p>
            <a:endParaRPr lang="en-US" altLang="ko-KR" dirty="0"/>
          </a:p>
          <a:p>
            <a:r>
              <a:rPr lang="ko-KR" altLang="en-US" dirty="0"/>
              <a:t>이 부분에서는 </a:t>
            </a:r>
            <a:r>
              <a:rPr lang="en-US" altLang="ko-KR" dirty="0"/>
              <a:t>CRC</a:t>
            </a:r>
            <a:r>
              <a:rPr lang="ko-KR" altLang="en-US" dirty="0"/>
              <a:t>연산을 위해서 </a:t>
            </a:r>
            <a:r>
              <a:rPr lang="en-US" altLang="ko-KR" dirty="0"/>
              <a:t>5</a:t>
            </a:r>
            <a:r>
              <a:rPr lang="ko-KR" altLang="en-US" dirty="0"/>
              <a:t>개의 비트가 부족하니 </a:t>
            </a:r>
            <a:r>
              <a:rPr lang="en-US" altLang="ko-KR" dirty="0"/>
              <a:t>5</a:t>
            </a:r>
            <a:r>
              <a:rPr lang="ko-KR" altLang="en-US" dirty="0"/>
              <a:t>개의 비트를 이어 붙입니다</a:t>
            </a:r>
            <a:r>
              <a:rPr lang="en-US" altLang="ko-KR" dirty="0"/>
              <a:t>.</a:t>
            </a:r>
          </a:p>
          <a:p>
            <a:r>
              <a:rPr lang="en-US" altLang="ko-KR" b="0" i="0" dirty="0">
                <a:solidFill>
                  <a:srgbClr val="000000"/>
                </a:solidFill>
                <a:effectLst/>
                <a:latin typeface="noto"/>
              </a:rPr>
              <a:t>In this part, 5 bits are missing for CRC operation, so 5 bits are connected.</a:t>
            </a:r>
            <a:endParaRPr lang="en-US" altLang="ko-KR" dirty="0"/>
          </a:p>
          <a:p>
            <a:endParaRPr lang="en-US" altLang="ko-KR" dirty="0"/>
          </a:p>
          <a:p>
            <a:r>
              <a:rPr lang="ko-KR" altLang="en-US" dirty="0"/>
              <a:t>이러한 계산을 계속 반복해 나갑니다</a:t>
            </a:r>
            <a:r>
              <a:rPr lang="en-US" altLang="ko-KR" dirty="0"/>
              <a:t>.</a:t>
            </a:r>
          </a:p>
          <a:p>
            <a:r>
              <a:rPr lang="en-US" altLang="ko-KR" b="0" i="0" dirty="0">
                <a:solidFill>
                  <a:srgbClr val="000000"/>
                </a:solidFill>
                <a:effectLst/>
                <a:latin typeface="noto"/>
              </a:rPr>
              <a:t>keep repeating these calculations.</a:t>
            </a:r>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17</a:t>
            </a:fld>
            <a:endParaRPr lang="ko-KR" altLang="en-US"/>
          </a:p>
        </p:txBody>
      </p:sp>
    </p:spTree>
    <p:extLst>
      <p:ext uri="{BB962C8B-B14F-4D97-AF65-F5344CB8AC3E}">
        <p14:creationId xmlns:p14="http://schemas.microsoft.com/office/powerpoint/2010/main" val="52271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18</a:t>
            </a:fld>
            <a:endParaRPr lang="ko-KR" altLang="en-US"/>
          </a:p>
        </p:txBody>
      </p:sp>
    </p:spTree>
    <p:extLst>
      <p:ext uri="{BB962C8B-B14F-4D97-AF65-F5344CB8AC3E}">
        <p14:creationId xmlns:p14="http://schemas.microsoft.com/office/powerpoint/2010/main" val="403207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생성 다항식과의 </a:t>
            </a:r>
            <a:r>
              <a:rPr lang="en-US" altLang="ko-KR" dirty="0"/>
              <a:t>XOR </a:t>
            </a:r>
            <a:r>
              <a:rPr lang="ko-KR" altLang="en-US" dirty="0"/>
              <a:t>연산을 마친 나머지가 </a:t>
            </a:r>
            <a:r>
              <a:rPr lang="en-US" altLang="ko-KR" dirty="0"/>
              <a:t>Data frame</a:t>
            </a:r>
            <a:r>
              <a:rPr lang="ko-KR" altLang="en-US" dirty="0"/>
              <a:t>의 </a:t>
            </a:r>
            <a:r>
              <a:rPr lang="en-US" altLang="ko-KR" dirty="0"/>
              <a:t>Data field </a:t>
            </a:r>
            <a:r>
              <a:rPr lang="ko-KR" altLang="en-US" dirty="0"/>
              <a:t>영역의 위치인 부분을 모두 </a:t>
            </a:r>
            <a:r>
              <a:rPr lang="en-US" altLang="ko-KR" dirty="0"/>
              <a:t>0</a:t>
            </a:r>
            <a:r>
              <a:rPr lang="ko-KR" altLang="en-US" dirty="0"/>
              <a:t>으로 만들면</a:t>
            </a:r>
            <a:r>
              <a:rPr lang="en-US" altLang="ko-KR" dirty="0"/>
              <a:t>, </a:t>
            </a:r>
            <a:r>
              <a:rPr lang="ko-KR" altLang="en-US" dirty="0"/>
              <a:t>연산을 종료합니다</a:t>
            </a:r>
            <a:r>
              <a:rPr lang="en-US" altLang="ko-KR" dirty="0"/>
              <a:t>.</a:t>
            </a:r>
          </a:p>
          <a:p>
            <a:r>
              <a:rPr lang="en-US" altLang="ko-KR" dirty="0"/>
              <a:t>When the remainder of the XOR operation with the generative polynomial has zeroed all the parts of the Data field area of the Data frame.</a:t>
            </a:r>
          </a:p>
          <a:p>
            <a:endParaRPr lang="en-US" altLang="ko-KR" dirty="0"/>
          </a:p>
          <a:p>
            <a:r>
              <a:rPr lang="ko-KR" altLang="en-US" dirty="0"/>
              <a:t>그리고 그 나머지에 </a:t>
            </a:r>
            <a:r>
              <a:rPr lang="en-US" altLang="ko-KR" dirty="0"/>
              <a:t>15</a:t>
            </a:r>
            <a:r>
              <a:rPr lang="ko-KR" altLang="en-US" dirty="0"/>
              <a:t>자리가 되도록 </a:t>
            </a:r>
            <a:r>
              <a:rPr lang="en-US" altLang="ko-KR" dirty="0"/>
              <a:t>0</a:t>
            </a:r>
            <a:r>
              <a:rPr lang="ko-KR" altLang="en-US" dirty="0"/>
              <a:t>을 앞에 부분에 이어 붙인 것을 </a:t>
            </a:r>
            <a:r>
              <a:rPr lang="en-US" altLang="ko-KR" dirty="0"/>
              <a:t>CRC</a:t>
            </a:r>
            <a:r>
              <a:rPr lang="ko-KR" altLang="en-US" dirty="0"/>
              <a:t> </a:t>
            </a:r>
            <a:r>
              <a:rPr lang="en-US" altLang="ko-KR" dirty="0"/>
              <a:t>sequence</a:t>
            </a:r>
            <a:r>
              <a:rPr lang="ko-KR" altLang="en-US" dirty="0"/>
              <a:t>라고 합니다</a:t>
            </a:r>
            <a:r>
              <a:rPr lang="en-US" altLang="ko-KR" dirty="0"/>
              <a:t>.</a:t>
            </a:r>
            <a:br>
              <a:rPr lang="en-US" altLang="ko-KR" dirty="0"/>
            </a:br>
            <a:r>
              <a:rPr lang="en-US" altLang="ko-KR" b="0" i="0" dirty="0">
                <a:solidFill>
                  <a:srgbClr val="000000"/>
                </a:solidFill>
                <a:effectLst/>
                <a:latin typeface="noto"/>
              </a:rPr>
              <a:t>At the last part, connect a zero to the front of the remainder.</a:t>
            </a:r>
          </a:p>
          <a:p>
            <a:r>
              <a:rPr lang="en-US" altLang="ko-KR" b="0" i="0" dirty="0">
                <a:solidFill>
                  <a:srgbClr val="000000"/>
                </a:solidFill>
                <a:effectLst/>
                <a:latin typeface="noto"/>
              </a:rPr>
              <a:t>When Remainder reaches 15 digits, it becomes CRC sequence.</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19</a:t>
            </a:fld>
            <a:endParaRPr lang="ko-KR" altLang="en-US"/>
          </a:p>
        </p:txBody>
      </p:sp>
    </p:spTree>
    <p:extLst>
      <p:ext uri="{BB962C8B-B14F-4D97-AF65-F5344CB8AC3E}">
        <p14:creationId xmlns:p14="http://schemas.microsoft.com/office/powerpoint/2010/main" val="3670262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이번에는 </a:t>
            </a:r>
            <a:r>
              <a:rPr lang="ko-KR" altLang="en-US" dirty="0" err="1"/>
              <a:t>이성재</a:t>
            </a:r>
            <a:r>
              <a:rPr lang="ko-KR" altLang="en-US" dirty="0"/>
              <a:t> 조교가 실습을 진행하지 않습니다</a:t>
            </a:r>
            <a:r>
              <a:rPr lang="en-US" altLang="ko-KR" dirty="0"/>
              <a:t>!</a:t>
            </a:r>
          </a:p>
          <a:p>
            <a:r>
              <a:rPr lang="en-US" altLang="ko-KR" dirty="0"/>
              <a:t>This time, Assistant Lee sung-</a:t>
            </a:r>
            <a:r>
              <a:rPr lang="en-US" altLang="ko-KR" dirty="0" err="1"/>
              <a:t>jae</a:t>
            </a:r>
            <a:r>
              <a:rPr lang="en-US" altLang="ko-KR" dirty="0"/>
              <a:t> will not conduct the practice!</a:t>
            </a:r>
          </a:p>
          <a:p>
            <a:r>
              <a:rPr lang="ko-KR" altLang="en-US" dirty="0"/>
              <a:t>질문사항이 있으면 황인우 조교에게 메일주세요</a:t>
            </a:r>
            <a:r>
              <a:rPr lang="en-US" altLang="ko-KR" dirty="0"/>
              <a:t>!</a:t>
            </a:r>
          </a:p>
          <a:p>
            <a:r>
              <a:rPr lang="en-US" altLang="ko-KR" b="0" i="0" dirty="0">
                <a:solidFill>
                  <a:srgbClr val="000000"/>
                </a:solidFill>
                <a:effectLst/>
                <a:latin typeface="noto"/>
              </a:rPr>
              <a:t>If you have any questions, please send an email to TA Hwang In-woo!</a:t>
            </a:r>
            <a:endParaRPr lang="ko-KR" altLang="en-US" dirty="0"/>
          </a:p>
        </p:txBody>
      </p:sp>
      <p:sp>
        <p:nvSpPr>
          <p:cNvPr id="4" name="슬라이드 번호 개체 틀 3"/>
          <p:cNvSpPr>
            <a:spLocks noGrp="1"/>
          </p:cNvSpPr>
          <p:nvPr>
            <p:ph type="sldNum" sz="quarter" idx="10"/>
          </p:nvPr>
        </p:nvSpPr>
        <p:spPr/>
        <p:txBody>
          <a:bodyPr/>
          <a:lstStyle/>
          <a:p>
            <a:fld id="{C94CBE0B-B9DD-4653-B45B-1AF810494898}" type="slidenum">
              <a:rPr lang="ko-KR" altLang="en-US" smtClean="0"/>
              <a:pPr/>
              <a:t>2</a:t>
            </a:fld>
            <a:endParaRPr lang="ko-KR" altLang="en-US"/>
          </a:p>
        </p:txBody>
      </p:sp>
    </p:spTree>
    <p:extLst>
      <p:ext uri="{BB962C8B-B14F-4D97-AF65-F5344CB8AC3E}">
        <p14:creationId xmlns:p14="http://schemas.microsoft.com/office/powerpoint/2010/main" val="3834116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생성 다항식의 자리에 생성된 </a:t>
            </a:r>
            <a:r>
              <a:rPr lang="en-US" altLang="ko-KR" dirty="0"/>
              <a:t>CRC sequence</a:t>
            </a:r>
            <a:r>
              <a:rPr lang="ko-KR" altLang="en-US" dirty="0"/>
              <a:t>를 넣고 다시 연산을 수행합니다</a:t>
            </a:r>
            <a:r>
              <a:rPr lang="en-US" altLang="ko-KR" dirty="0"/>
              <a:t>.</a:t>
            </a:r>
          </a:p>
          <a:p>
            <a:r>
              <a:rPr lang="en-US" altLang="ko-KR" b="0" i="0" dirty="0">
                <a:solidFill>
                  <a:srgbClr val="000000"/>
                </a:solidFill>
                <a:effectLst/>
                <a:latin typeface="noto"/>
              </a:rPr>
              <a:t>Place the generated CRC sequence in the place of the </a:t>
            </a:r>
            <a:r>
              <a:rPr lang="en-US" altLang="ko-KR" dirty="0"/>
              <a:t>generative</a:t>
            </a:r>
            <a:r>
              <a:rPr lang="en-US" altLang="ko-KR" b="0" i="0" dirty="0">
                <a:solidFill>
                  <a:srgbClr val="000000"/>
                </a:solidFill>
                <a:effectLst/>
                <a:latin typeface="noto"/>
              </a:rPr>
              <a:t> polynomial and perform the operation again.</a:t>
            </a:r>
            <a:endParaRPr lang="en-US" altLang="ko-KR" dirty="0"/>
          </a:p>
          <a:p>
            <a:endParaRPr lang="en-US" altLang="ko-KR" dirty="0"/>
          </a:p>
          <a:p>
            <a:r>
              <a:rPr lang="ko-KR" altLang="en-US" dirty="0"/>
              <a:t>그래서 최종적인 나머지가 모두 </a:t>
            </a:r>
            <a:r>
              <a:rPr lang="en-US" altLang="ko-KR" dirty="0"/>
              <a:t>0</a:t>
            </a:r>
            <a:r>
              <a:rPr lang="ko-KR" altLang="en-US" dirty="0"/>
              <a:t>을 띄면 정상적인 메시지라고 판단을 하게 됩니다</a:t>
            </a:r>
            <a:r>
              <a:rPr lang="en-US" altLang="ko-KR" dirty="0"/>
              <a:t>.</a:t>
            </a:r>
          </a:p>
          <a:p>
            <a:r>
              <a:rPr lang="en-US" altLang="ko-KR" b="0" i="0" dirty="0">
                <a:solidFill>
                  <a:srgbClr val="000000"/>
                </a:solidFill>
                <a:effectLst/>
                <a:latin typeface="noto"/>
              </a:rPr>
              <a:t>So if the final remainder is all zero, we're going to assume that it's a normal message.</a:t>
            </a:r>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20</a:t>
            </a:fld>
            <a:endParaRPr lang="ko-KR" altLang="en-US"/>
          </a:p>
        </p:txBody>
      </p:sp>
    </p:spTree>
    <p:extLst>
      <p:ext uri="{BB962C8B-B14F-4D97-AF65-F5344CB8AC3E}">
        <p14:creationId xmlns:p14="http://schemas.microsoft.com/office/powerpoint/2010/main" val="653960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000000"/>
                </a:solidFill>
                <a:effectLst/>
                <a:latin typeface="noto"/>
              </a:rPr>
              <a:t>ACK </a:t>
            </a:r>
            <a:r>
              <a:rPr lang="ko-KR" altLang="en-US" b="0" i="0" dirty="0">
                <a:solidFill>
                  <a:srgbClr val="000000"/>
                </a:solidFill>
                <a:effectLst/>
                <a:latin typeface="noto"/>
              </a:rPr>
              <a:t>필드는 </a:t>
            </a:r>
            <a:r>
              <a:rPr lang="en-US" altLang="ko-KR" b="0" i="0" dirty="0">
                <a:solidFill>
                  <a:srgbClr val="000000"/>
                </a:solidFill>
                <a:effectLst/>
                <a:latin typeface="noto"/>
              </a:rPr>
              <a:t>ACK </a:t>
            </a:r>
            <a:r>
              <a:rPr lang="ko-KR" altLang="en-US" b="0" i="0" dirty="0">
                <a:solidFill>
                  <a:srgbClr val="000000"/>
                </a:solidFill>
                <a:effectLst/>
                <a:latin typeface="noto"/>
              </a:rPr>
              <a:t>슬롯과 </a:t>
            </a:r>
            <a:r>
              <a:rPr lang="en-US" altLang="ko-KR" b="0" i="0" dirty="0">
                <a:solidFill>
                  <a:srgbClr val="000000"/>
                </a:solidFill>
                <a:effectLst/>
                <a:latin typeface="noto"/>
              </a:rPr>
              <a:t>ACK </a:t>
            </a:r>
            <a:r>
              <a:rPr lang="ko-KR" altLang="en-US" b="0" i="0" dirty="0">
                <a:solidFill>
                  <a:srgbClr val="000000"/>
                </a:solidFill>
                <a:effectLst/>
                <a:latin typeface="noto"/>
              </a:rPr>
              <a:t>구분자로 구성됩니다</a:t>
            </a:r>
            <a:r>
              <a:rPr lang="en-US" altLang="ko-KR" b="0" i="0" dirty="0">
                <a:solidFill>
                  <a:srgbClr val="000000"/>
                </a:solidFill>
                <a:effectLst/>
                <a:latin typeface="noto"/>
              </a:rPr>
              <a:t>.</a:t>
            </a:r>
          </a:p>
          <a:p>
            <a:r>
              <a:rPr lang="en-US" altLang="ko-KR" dirty="0"/>
              <a:t>The ACK field consists of an Ack slot and an ACK Delimiter.</a:t>
            </a:r>
          </a:p>
          <a:p>
            <a:r>
              <a:rPr lang="en-US" altLang="ko-KR" b="0" i="0" dirty="0">
                <a:solidFill>
                  <a:srgbClr val="000000"/>
                </a:solidFill>
                <a:effectLst/>
                <a:latin typeface="noto"/>
              </a:rPr>
              <a:t>ACK</a:t>
            </a:r>
            <a:r>
              <a:rPr lang="ko-KR" altLang="en-US" b="0" i="0" dirty="0">
                <a:solidFill>
                  <a:srgbClr val="000000"/>
                </a:solidFill>
                <a:effectLst/>
                <a:latin typeface="noto"/>
              </a:rPr>
              <a:t>는 메시지를 수신함으로써 확인 응답을 하는 것이며</a:t>
            </a:r>
            <a:r>
              <a:rPr lang="en-US" altLang="ko-KR" b="0" i="0" dirty="0">
                <a:solidFill>
                  <a:srgbClr val="000000"/>
                </a:solidFill>
                <a:effectLst/>
                <a:latin typeface="noto"/>
              </a:rPr>
              <a:t>, </a:t>
            </a:r>
            <a:r>
              <a:rPr lang="ko-KR" altLang="en-US" b="0" i="0" dirty="0">
                <a:solidFill>
                  <a:srgbClr val="000000"/>
                </a:solidFill>
                <a:effectLst/>
                <a:latin typeface="noto"/>
              </a:rPr>
              <a:t>수신 노드가 응답합니다</a:t>
            </a:r>
            <a:r>
              <a:rPr lang="en-US" altLang="ko-KR" b="0" i="0" dirty="0">
                <a:solidFill>
                  <a:srgbClr val="000000"/>
                </a:solidFill>
                <a:effectLst/>
                <a:latin typeface="noto"/>
              </a:rPr>
              <a:t>.</a:t>
            </a:r>
            <a:endParaRPr lang="en-US" altLang="ko-KR" dirty="0"/>
          </a:p>
          <a:p>
            <a:r>
              <a:rPr lang="en-US" altLang="ko-KR" dirty="0"/>
              <a:t>ACK is an acknowledgment by receiving a message, and the receiving node responds., not the sending node.</a:t>
            </a:r>
          </a:p>
          <a:p>
            <a:r>
              <a:rPr lang="en-US" altLang="ko-KR" b="0" i="0" dirty="0">
                <a:solidFill>
                  <a:srgbClr val="000000"/>
                </a:solidFill>
                <a:effectLst/>
                <a:latin typeface="noto"/>
              </a:rPr>
              <a:t>CRC</a:t>
            </a:r>
            <a:r>
              <a:rPr lang="ko-KR" altLang="en-US" b="0" i="0" dirty="0">
                <a:solidFill>
                  <a:srgbClr val="000000"/>
                </a:solidFill>
                <a:effectLst/>
                <a:latin typeface="noto"/>
              </a:rPr>
              <a:t>를 통해 검증했을 때 이상이 없으면 </a:t>
            </a:r>
            <a:r>
              <a:rPr lang="en-US" altLang="ko-KR" b="0" i="0" dirty="0">
                <a:solidFill>
                  <a:srgbClr val="000000"/>
                </a:solidFill>
                <a:effectLst/>
                <a:latin typeface="noto"/>
              </a:rPr>
              <a:t>ACK </a:t>
            </a:r>
            <a:r>
              <a:rPr lang="ko-KR" altLang="en-US" b="0" i="0" dirty="0">
                <a:solidFill>
                  <a:srgbClr val="000000"/>
                </a:solidFill>
                <a:effectLst/>
                <a:latin typeface="noto"/>
              </a:rPr>
              <a:t>필드에 우성</a:t>
            </a:r>
            <a:r>
              <a:rPr lang="en-US" altLang="ko-KR" b="0" i="0" dirty="0">
                <a:solidFill>
                  <a:srgbClr val="000000"/>
                </a:solidFill>
                <a:effectLst/>
                <a:latin typeface="noto"/>
              </a:rPr>
              <a:t>(0) </a:t>
            </a:r>
            <a:r>
              <a:rPr lang="ko-KR" altLang="en-US" b="0" i="0" dirty="0">
                <a:solidFill>
                  <a:srgbClr val="000000"/>
                </a:solidFill>
                <a:effectLst/>
                <a:latin typeface="noto"/>
              </a:rPr>
              <a:t>비트가 추가되고</a:t>
            </a:r>
            <a:r>
              <a:rPr lang="en-US" altLang="ko-KR" b="0" i="0" dirty="0">
                <a:solidFill>
                  <a:srgbClr val="000000"/>
                </a:solidFill>
                <a:effectLst/>
                <a:latin typeface="noto"/>
              </a:rPr>
              <a:t>, </a:t>
            </a:r>
            <a:r>
              <a:rPr lang="ko-KR" altLang="en-US" b="0" i="0" dirty="0">
                <a:solidFill>
                  <a:srgbClr val="000000"/>
                </a:solidFill>
                <a:effectLst/>
                <a:latin typeface="noto"/>
              </a:rPr>
              <a:t>없으면 열성</a:t>
            </a:r>
            <a:r>
              <a:rPr lang="en-US" altLang="ko-KR" b="0" i="0" dirty="0">
                <a:solidFill>
                  <a:srgbClr val="000000"/>
                </a:solidFill>
                <a:effectLst/>
                <a:latin typeface="noto"/>
              </a:rPr>
              <a:t>(1) </a:t>
            </a:r>
            <a:r>
              <a:rPr lang="ko-KR" altLang="en-US" b="0" i="0" dirty="0">
                <a:solidFill>
                  <a:srgbClr val="000000"/>
                </a:solidFill>
                <a:effectLst/>
                <a:latin typeface="noto"/>
              </a:rPr>
              <a:t>비트가 추가된다</a:t>
            </a:r>
            <a:r>
              <a:rPr lang="en-US" altLang="ko-KR" b="0" i="0" dirty="0">
                <a:solidFill>
                  <a:srgbClr val="000000"/>
                </a:solidFill>
                <a:effectLst/>
                <a:latin typeface="noto"/>
              </a:rPr>
              <a:t>. </a:t>
            </a:r>
            <a:r>
              <a:rPr lang="ko-KR" altLang="en-US" b="0" i="0" dirty="0">
                <a:solidFill>
                  <a:srgbClr val="000000"/>
                </a:solidFill>
                <a:effectLst/>
                <a:latin typeface="noto"/>
              </a:rPr>
              <a:t>즉</a:t>
            </a:r>
            <a:r>
              <a:rPr lang="en-US" altLang="ko-KR" b="0" i="0" dirty="0">
                <a:solidFill>
                  <a:srgbClr val="000000"/>
                </a:solidFill>
                <a:effectLst/>
                <a:latin typeface="noto"/>
              </a:rPr>
              <a:t>, </a:t>
            </a:r>
            <a:r>
              <a:rPr lang="ko-KR" altLang="en-US" b="0" i="0" dirty="0">
                <a:solidFill>
                  <a:srgbClr val="000000"/>
                </a:solidFill>
                <a:effectLst/>
                <a:latin typeface="noto"/>
              </a:rPr>
              <a:t>정상적으로 수신되면 </a:t>
            </a:r>
            <a:r>
              <a:rPr lang="en-US" altLang="ko-KR" b="0" i="0" dirty="0">
                <a:solidFill>
                  <a:srgbClr val="000000"/>
                </a:solidFill>
                <a:effectLst/>
                <a:latin typeface="noto"/>
              </a:rPr>
              <a:t>'01'</a:t>
            </a:r>
            <a:r>
              <a:rPr lang="ko-KR" altLang="en-US" b="0" i="0" dirty="0">
                <a:solidFill>
                  <a:srgbClr val="000000"/>
                </a:solidFill>
                <a:effectLst/>
                <a:latin typeface="noto"/>
              </a:rPr>
              <a:t>이 되고</a:t>
            </a:r>
            <a:r>
              <a:rPr lang="en-US" altLang="ko-KR" b="0" i="0" dirty="0">
                <a:solidFill>
                  <a:srgbClr val="000000"/>
                </a:solidFill>
                <a:effectLst/>
                <a:latin typeface="noto"/>
              </a:rPr>
              <a:t>, </a:t>
            </a:r>
            <a:r>
              <a:rPr lang="ko-KR" altLang="en-US" b="0" i="0" dirty="0">
                <a:solidFill>
                  <a:srgbClr val="000000"/>
                </a:solidFill>
                <a:effectLst/>
                <a:latin typeface="noto"/>
              </a:rPr>
              <a:t>수신되지 않으면 </a:t>
            </a:r>
            <a:r>
              <a:rPr lang="en-US" altLang="ko-KR" b="0" i="0" dirty="0">
                <a:solidFill>
                  <a:srgbClr val="000000"/>
                </a:solidFill>
                <a:effectLst/>
                <a:latin typeface="noto"/>
              </a:rPr>
              <a:t>'11'</a:t>
            </a:r>
            <a:r>
              <a:rPr lang="ko-KR" altLang="en-US" b="0" i="0" dirty="0">
                <a:solidFill>
                  <a:srgbClr val="000000"/>
                </a:solidFill>
                <a:effectLst/>
                <a:latin typeface="noto"/>
              </a:rPr>
              <a:t>이 됩니다</a:t>
            </a:r>
            <a:r>
              <a:rPr lang="en-US" altLang="ko-KR" b="0" i="0" dirty="0">
                <a:solidFill>
                  <a:srgbClr val="000000"/>
                </a:solidFill>
                <a:effectLst/>
                <a:latin typeface="noto"/>
              </a:rPr>
              <a:t>.</a:t>
            </a:r>
          </a:p>
          <a:p>
            <a:r>
              <a:rPr lang="en-US" altLang="ko-KR" dirty="0"/>
              <a:t>When verified through CRC, if there is no abnormality, a dominant (0) bit is added to the ACK field, and if not, a recessive (1) bit is added. That is, if it is received normally, it becomes '01', but if it is not, it becomes '11'.</a:t>
            </a:r>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21</a:t>
            </a:fld>
            <a:endParaRPr lang="ko-KR" altLang="en-US"/>
          </a:p>
        </p:txBody>
      </p:sp>
    </p:spTree>
    <p:extLst>
      <p:ext uri="{BB962C8B-B14F-4D97-AF65-F5344CB8AC3E}">
        <p14:creationId xmlns:p14="http://schemas.microsoft.com/office/powerpoint/2010/main" val="1533637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000000"/>
                </a:solidFill>
                <a:effectLst/>
                <a:latin typeface="noto"/>
              </a:rPr>
              <a:t>CAN </a:t>
            </a:r>
            <a:r>
              <a:rPr lang="ko-KR" altLang="en-US" b="0" i="0" dirty="0">
                <a:solidFill>
                  <a:srgbClr val="000000"/>
                </a:solidFill>
                <a:effectLst/>
                <a:latin typeface="noto"/>
              </a:rPr>
              <a:t>네트워크의 각 노드는 허가 없이 또는 다른 </a:t>
            </a:r>
            <a:r>
              <a:rPr lang="en-US" altLang="ko-KR" b="0" i="0" dirty="0">
                <a:solidFill>
                  <a:srgbClr val="000000"/>
                </a:solidFill>
                <a:effectLst/>
                <a:latin typeface="noto"/>
              </a:rPr>
              <a:t>CAN </a:t>
            </a:r>
            <a:r>
              <a:rPr lang="ko-KR" altLang="en-US" b="0" i="0" dirty="0">
                <a:solidFill>
                  <a:srgbClr val="000000"/>
                </a:solidFill>
                <a:effectLst/>
                <a:latin typeface="noto"/>
              </a:rPr>
              <a:t>노드와의 사전 조정 없이 </a:t>
            </a:r>
            <a:r>
              <a:rPr lang="en-US" altLang="ko-KR" b="0" i="0" dirty="0">
                <a:solidFill>
                  <a:srgbClr val="000000"/>
                </a:solidFill>
                <a:effectLst/>
                <a:latin typeface="noto"/>
              </a:rPr>
              <a:t>CAN </a:t>
            </a:r>
            <a:r>
              <a:rPr lang="ko-KR" altLang="en-US" b="0" i="0" dirty="0">
                <a:solidFill>
                  <a:srgbClr val="000000"/>
                </a:solidFill>
                <a:effectLst/>
                <a:latin typeface="noto"/>
              </a:rPr>
              <a:t>버스에 액세스할 수 있습니다</a:t>
            </a:r>
            <a:r>
              <a:rPr lang="en-US" altLang="ko-KR" b="0" i="0" dirty="0">
                <a:solidFill>
                  <a:srgbClr val="000000"/>
                </a:solidFill>
                <a:effectLst/>
                <a:latin typeface="noto"/>
              </a:rPr>
              <a:t>.</a:t>
            </a:r>
          </a:p>
          <a:p>
            <a:r>
              <a:rPr lang="en-US" altLang="ko-KR" dirty="0"/>
              <a:t>Each node in the CAN network can access the CAN bus without permission or prior coordination with other CAN nodes.</a:t>
            </a:r>
          </a:p>
          <a:p>
            <a:r>
              <a:rPr lang="ko-KR" altLang="en-US" b="0" i="0" dirty="0">
                <a:solidFill>
                  <a:srgbClr val="000000"/>
                </a:solidFill>
                <a:effectLst/>
                <a:latin typeface="noto"/>
              </a:rPr>
              <a:t>그러나 여러 개의 </a:t>
            </a:r>
            <a:r>
              <a:rPr lang="en-US" altLang="ko-KR" b="0" i="0" dirty="0">
                <a:solidFill>
                  <a:srgbClr val="000000"/>
                </a:solidFill>
                <a:effectLst/>
                <a:latin typeface="noto"/>
              </a:rPr>
              <a:t>CAN </a:t>
            </a:r>
            <a:r>
              <a:rPr lang="ko-KR" altLang="en-US" b="0" i="0" dirty="0">
                <a:solidFill>
                  <a:srgbClr val="000000"/>
                </a:solidFill>
                <a:effectLst/>
                <a:latin typeface="noto"/>
              </a:rPr>
              <a:t>노드가 동시에 </a:t>
            </a:r>
            <a:r>
              <a:rPr lang="en-US" altLang="ko-KR" b="0" i="0" dirty="0">
                <a:solidFill>
                  <a:srgbClr val="000000"/>
                </a:solidFill>
                <a:effectLst/>
                <a:latin typeface="noto"/>
              </a:rPr>
              <a:t>CAN </a:t>
            </a:r>
            <a:r>
              <a:rPr lang="ko-KR" altLang="en-US" b="0" i="0" dirty="0">
                <a:solidFill>
                  <a:srgbClr val="000000"/>
                </a:solidFill>
                <a:effectLst/>
                <a:latin typeface="noto"/>
              </a:rPr>
              <a:t>버스에 액세스하여 </a:t>
            </a:r>
            <a:r>
              <a:rPr lang="en-US" altLang="ko-KR" b="0" i="0" dirty="0">
                <a:solidFill>
                  <a:srgbClr val="000000"/>
                </a:solidFill>
                <a:effectLst/>
                <a:latin typeface="noto"/>
              </a:rPr>
              <a:t>CAN </a:t>
            </a:r>
            <a:r>
              <a:rPr lang="ko-KR" altLang="en-US" b="0" i="0" dirty="0">
                <a:solidFill>
                  <a:srgbClr val="000000"/>
                </a:solidFill>
                <a:effectLst/>
                <a:latin typeface="noto"/>
              </a:rPr>
              <a:t>버스가 중복될 위험이 있습니다</a:t>
            </a:r>
            <a:r>
              <a:rPr lang="en-US" altLang="ko-KR" b="0" i="0" dirty="0">
                <a:solidFill>
                  <a:srgbClr val="000000"/>
                </a:solidFill>
                <a:effectLst/>
                <a:latin typeface="noto"/>
              </a:rPr>
              <a:t>.</a:t>
            </a:r>
          </a:p>
          <a:p>
            <a:r>
              <a:rPr lang="en-US" altLang="ko-KR" dirty="0"/>
              <a:t>However, there is a risk that multiple CAN nodes access the CAN bus at the same time, causing duplication of the CAN bus</a:t>
            </a:r>
          </a:p>
          <a:p>
            <a:r>
              <a:rPr lang="ko-KR" altLang="en-US" b="0" i="0" dirty="0">
                <a:solidFill>
                  <a:srgbClr val="000000"/>
                </a:solidFill>
                <a:effectLst/>
                <a:latin typeface="noto"/>
              </a:rPr>
              <a:t>이를 방지하기 위해 </a:t>
            </a:r>
            <a:r>
              <a:rPr lang="en-US" altLang="ko-KR" b="0" i="0" dirty="0">
                <a:solidFill>
                  <a:srgbClr val="000000"/>
                </a:solidFill>
                <a:effectLst/>
                <a:latin typeface="noto"/>
              </a:rPr>
              <a:t>CSMA/CA(Carrier </a:t>
            </a:r>
            <a:r>
              <a:rPr lang="en-US" altLang="ko-KR" b="0" i="0" dirty="0" err="1">
                <a:solidFill>
                  <a:srgbClr val="000000"/>
                </a:solidFill>
                <a:effectLst/>
                <a:latin typeface="noto"/>
              </a:rPr>
              <a:t>Sence</a:t>
            </a:r>
            <a:r>
              <a:rPr lang="en-US" altLang="ko-KR" b="0" i="0" dirty="0">
                <a:solidFill>
                  <a:srgbClr val="000000"/>
                </a:solidFill>
                <a:effectLst/>
                <a:latin typeface="noto"/>
              </a:rPr>
              <a:t> Multiple Access with Collision Prevention)</a:t>
            </a:r>
            <a:r>
              <a:rPr lang="ko-KR" altLang="en-US" b="0" i="0" dirty="0">
                <a:solidFill>
                  <a:srgbClr val="000000"/>
                </a:solidFill>
                <a:effectLst/>
                <a:latin typeface="noto"/>
              </a:rPr>
              <a:t>라는 방법이 사용된다</a:t>
            </a:r>
            <a:r>
              <a:rPr lang="en-US" altLang="ko-KR" b="0" i="0" dirty="0">
                <a:solidFill>
                  <a:srgbClr val="000000"/>
                </a:solidFill>
                <a:effectLst/>
                <a:latin typeface="noto"/>
              </a:rPr>
              <a:t>. CSMA/CA </a:t>
            </a:r>
            <a:r>
              <a:rPr lang="ko-KR" altLang="en-US" b="0" i="0" dirty="0">
                <a:solidFill>
                  <a:srgbClr val="000000"/>
                </a:solidFill>
                <a:effectLst/>
                <a:latin typeface="noto"/>
              </a:rPr>
              <a:t>방법을 통해 시작하려는 </a:t>
            </a:r>
            <a:r>
              <a:rPr lang="en-US" altLang="ko-KR" b="0" i="0" dirty="0">
                <a:solidFill>
                  <a:srgbClr val="000000"/>
                </a:solidFill>
                <a:effectLst/>
                <a:latin typeface="noto"/>
              </a:rPr>
              <a:t>CAN </a:t>
            </a:r>
            <a:r>
              <a:rPr lang="ko-KR" altLang="en-US" b="0" i="0" dirty="0">
                <a:solidFill>
                  <a:srgbClr val="000000"/>
                </a:solidFill>
                <a:effectLst/>
                <a:latin typeface="noto"/>
              </a:rPr>
              <a:t>노드는 적절한 시간에 </a:t>
            </a:r>
            <a:r>
              <a:rPr lang="en-US" altLang="ko-KR" b="0" i="0" dirty="0">
                <a:solidFill>
                  <a:srgbClr val="000000"/>
                </a:solidFill>
                <a:effectLst/>
                <a:latin typeface="noto"/>
              </a:rPr>
              <a:t>CAN </a:t>
            </a:r>
            <a:r>
              <a:rPr lang="ko-KR" altLang="en-US" b="0" i="0" dirty="0">
                <a:solidFill>
                  <a:srgbClr val="000000"/>
                </a:solidFill>
                <a:effectLst/>
                <a:latin typeface="noto"/>
              </a:rPr>
              <a:t>버스에 액세스할 수 있습니다</a:t>
            </a:r>
            <a:r>
              <a:rPr lang="en-US" altLang="ko-KR" b="0" i="0" dirty="0">
                <a:solidFill>
                  <a:srgbClr val="000000"/>
                </a:solidFill>
                <a:effectLst/>
                <a:latin typeface="noto"/>
              </a:rPr>
              <a:t>.</a:t>
            </a:r>
          </a:p>
          <a:p>
            <a:r>
              <a:rPr lang="en-US" altLang="ko-KR" dirty="0"/>
              <a:t>To prevent this, a method called CSMA/CA (Carrier </a:t>
            </a:r>
            <a:r>
              <a:rPr lang="en-US" altLang="ko-KR" dirty="0" err="1"/>
              <a:t>Sence</a:t>
            </a:r>
            <a:r>
              <a:rPr lang="en-US" altLang="ko-KR" dirty="0"/>
              <a:t> Multiple Access with Collision Avoidance) is used. A CAN node that wants to originate through the CSMA/CA method can access the CAN bus at an appropriate time.</a:t>
            </a:r>
          </a:p>
          <a:p>
            <a:r>
              <a:rPr lang="en-US" altLang="ko-KR" b="0" i="0" dirty="0">
                <a:solidFill>
                  <a:srgbClr val="000000"/>
                </a:solidFill>
                <a:effectLst/>
                <a:latin typeface="noto"/>
              </a:rPr>
              <a:t>CAN </a:t>
            </a:r>
            <a:r>
              <a:rPr lang="ko-KR" altLang="en-US" b="0" i="0" dirty="0">
                <a:solidFill>
                  <a:srgbClr val="000000"/>
                </a:solidFill>
                <a:effectLst/>
                <a:latin typeface="noto"/>
              </a:rPr>
              <a:t>버스 액세스의 경우</a:t>
            </a:r>
            <a:r>
              <a:rPr lang="en-US" altLang="ko-KR" b="0" i="0" dirty="0">
                <a:solidFill>
                  <a:srgbClr val="000000"/>
                </a:solidFill>
                <a:effectLst/>
                <a:latin typeface="noto"/>
              </a:rPr>
              <a:t>, </a:t>
            </a:r>
            <a:r>
              <a:rPr lang="ko-KR" altLang="en-US" b="0" i="0" dirty="0">
                <a:solidFill>
                  <a:srgbClr val="000000"/>
                </a:solidFill>
                <a:effectLst/>
                <a:latin typeface="noto"/>
              </a:rPr>
              <a:t>비트 버스 조정</a:t>
            </a:r>
            <a:r>
              <a:rPr lang="en-US" altLang="ko-KR" b="0" i="0" dirty="0">
                <a:solidFill>
                  <a:srgbClr val="000000"/>
                </a:solidFill>
                <a:effectLst/>
                <a:latin typeface="noto"/>
              </a:rPr>
              <a:t>(ID</a:t>
            </a:r>
            <a:r>
              <a:rPr lang="ko-KR" altLang="en-US" b="0" i="0" dirty="0">
                <a:solidFill>
                  <a:srgbClr val="000000"/>
                </a:solidFill>
                <a:effectLst/>
                <a:latin typeface="noto"/>
              </a:rPr>
              <a:t>를 사용하여 메시지의 우선 순위를 지정하는</a:t>
            </a:r>
            <a:r>
              <a:rPr lang="en-US" altLang="ko-KR" b="0" i="0" dirty="0">
                <a:solidFill>
                  <a:srgbClr val="000000"/>
                </a:solidFill>
                <a:effectLst/>
                <a:latin typeface="noto"/>
              </a:rPr>
              <a:t>)</a:t>
            </a:r>
            <a:r>
              <a:rPr lang="ko-KR" altLang="en-US" b="0" i="0" dirty="0">
                <a:solidFill>
                  <a:srgbClr val="000000"/>
                </a:solidFill>
                <a:effectLst/>
                <a:latin typeface="noto"/>
              </a:rPr>
              <a:t>에 기반한 </a:t>
            </a:r>
            <a:r>
              <a:rPr lang="en-US" altLang="ko-KR" b="0" i="0" dirty="0">
                <a:solidFill>
                  <a:srgbClr val="000000"/>
                </a:solidFill>
                <a:effectLst/>
                <a:latin typeface="noto"/>
              </a:rPr>
              <a:t>CSMA/CA </a:t>
            </a:r>
            <a:r>
              <a:rPr lang="ko-KR" altLang="en-US" b="0" i="0" dirty="0">
                <a:solidFill>
                  <a:srgbClr val="000000"/>
                </a:solidFill>
                <a:effectLst/>
                <a:latin typeface="noto"/>
              </a:rPr>
              <a:t>방법은 </a:t>
            </a:r>
            <a:r>
              <a:rPr lang="en-US" altLang="ko-KR" b="0" i="0" dirty="0">
                <a:solidFill>
                  <a:srgbClr val="000000"/>
                </a:solidFill>
                <a:effectLst/>
                <a:latin typeface="noto"/>
              </a:rPr>
              <a:t>CAN </a:t>
            </a:r>
            <a:r>
              <a:rPr lang="ko-KR" altLang="en-US" b="0" i="0" dirty="0">
                <a:solidFill>
                  <a:srgbClr val="000000"/>
                </a:solidFill>
                <a:effectLst/>
                <a:latin typeface="noto"/>
              </a:rPr>
              <a:t>노드 중에서 가장 높은 우선 순위 </a:t>
            </a:r>
            <a:r>
              <a:rPr lang="en-US" altLang="ko-KR" b="0" i="0" dirty="0">
                <a:solidFill>
                  <a:srgbClr val="000000"/>
                </a:solidFill>
                <a:effectLst/>
                <a:latin typeface="noto"/>
              </a:rPr>
              <a:t>CAN </a:t>
            </a:r>
            <a:r>
              <a:rPr lang="ko-KR" altLang="en-US" b="0" i="0" dirty="0">
                <a:solidFill>
                  <a:srgbClr val="000000"/>
                </a:solidFill>
                <a:effectLst/>
                <a:latin typeface="noto"/>
              </a:rPr>
              <a:t>메시지를 선택합니다</a:t>
            </a:r>
            <a:r>
              <a:rPr lang="en-US" altLang="ko-KR" b="0" i="0" dirty="0">
                <a:solidFill>
                  <a:srgbClr val="000000"/>
                </a:solidFill>
                <a:effectLst/>
                <a:latin typeface="noto"/>
              </a:rPr>
              <a:t>.</a:t>
            </a:r>
          </a:p>
          <a:p>
            <a:r>
              <a:rPr lang="en-US" altLang="ko-KR" dirty="0"/>
              <a:t>For CAN bus access, the CSMA/CA method based on bit bus arbitration (which uses ID to prioritize messages) selects the highest priority CAN message among CAN nodes.</a:t>
            </a:r>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22</a:t>
            </a:fld>
            <a:endParaRPr lang="ko-KR" altLang="en-US"/>
          </a:p>
        </p:txBody>
      </p:sp>
    </p:spTree>
    <p:extLst>
      <p:ext uri="{BB962C8B-B14F-4D97-AF65-F5344CB8AC3E}">
        <p14:creationId xmlns:p14="http://schemas.microsoft.com/office/powerpoint/2010/main" val="1097593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a:r>
              <a:rPr lang="en-US" altLang="ko-KR" sz="1200" dirty="0"/>
              <a:t>1. </a:t>
            </a:r>
            <a:r>
              <a:rPr lang="en-US" altLang="ko-KR" sz="1200" b="1" dirty="0"/>
              <a:t>CAN Node A wishes to access the CAN bus</a:t>
            </a:r>
          </a:p>
          <a:p>
            <a:pPr algn="just"/>
            <a:r>
              <a:rPr lang="en-US" altLang="ko-KR" sz="1200" dirty="0"/>
              <a:t>&gt;&gt; CAN node A cannot access the CAN bus until it is available,</a:t>
            </a:r>
            <a:r>
              <a:rPr lang="ko-KR" altLang="en-US" sz="1200" dirty="0"/>
              <a:t> </a:t>
            </a:r>
            <a:r>
              <a:rPr lang="en-US" altLang="ko-KR" sz="1200" dirty="0"/>
              <a:t>This occurs after the ITM expires. so, CAN node A monitors the CAN bus to detect this. it means carrier </a:t>
            </a:r>
            <a:r>
              <a:rPr lang="en-US" altLang="ko-KR" sz="1200" dirty="0" err="1"/>
              <a:t>scence</a:t>
            </a:r>
            <a:r>
              <a:rPr lang="en-US" altLang="ko-KR" sz="1200" dirty="0"/>
              <a:t>.</a:t>
            </a:r>
          </a:p>
          <a:p>
            <a:pPr algn="just"/>
            <a:r>
              <a:rPr lang="en-US" altLang="ko-KR" sz="1200" dirty="0"/>
              <a:t> </a:t>
            </a:r>
          </a:p>
          <a:p>
            <a:pPr algn="just"/>
            <a:r>
              <a:rPr lang="en-US" altLang="ko-KR" sz="1200" dirty="0"/>
              <a:t>2. </a:t>
            </a:r>
            <a:r>
              <a:rPr lang="en-US" altLang="ko-KR" sz="1200" b="1" dirty="0"/>
              <a:t>CAN Node B wishes to access the CAN bus</a:t>
            </a:r>
          </a:p>
          <a:p>
            <a:pPr algn="just"/>
            <a:r>
              <a:rPr lang="en-US" altLang="ko-KR" sz="1200" dirty="0"/>
              <a:t>&gt;&gt; CAN node B cannot access the CAN bus until it is available.</a:t>
            </a:r>
          </a:p>
          <a:p>
            <a:pPr algn="just"/>
            <a:endParaRPr lang="en-US" altLang="ko-KR" sz="1200" dirty="0"/>
          </a:p>
          <a:p>
            <a:pPr algn="just"/>
            <a:r>
              <a:rPr lang="en-US" altLang="ko-KR" sz="1200" dirty="0"/>
              <a:t>3. </a:t>
            </a:r>
            <a:r>
              <a:rPr lang="en-US" altLang="ko-KR" sz="1200" b="1" dirty="0"/>
              <a:t>After the ITM expires, the CAN bus is idle. </a:t>
            </a:r>
            <a:r>
              <a:rPr lang="en-US" altLang="ko-KR" sz="1200" dirty="0"/>
              <a:t>CAN node A and B may now access the CAN bus. CAN message A will be transmitted, because it has a higher priority compared to CAN message B.</a:t>
            </a:r>
          </a:p>
          <a:p>
            <a:pPr algn="just"/>
            <a:r>
              <a:rPr lang="en-US" altLang="ko-KR" sz="1200" dirty="0"/>
              <a:t>&gt;&gt; CAN node B waits until the CAN bus is available again.</a:t>
            </a:r>
          </a:p>
          <a:p>
            <a:pPr algn="just"/>
            <a:endParaRPr lang="en-US" altLang="ko-KR" sz="1200" dirty="0"/>
          </a:p>
          <a:p>
            <a:pPr algn="just"/>
            <a:r>
              <a:rPr lang="en-US" altLang="ko-KR" sz="1200" dirty="0"/>
              <a:t>4. </a:t>
            </a:r>
            <a:r>
              <a:rPr lang="en-US" altLang="ko-KR" sz="1200" b="1" dirty="0"/>
              <a:t>CAN node B accesses the CAN bus and transmits its CAN message.</a:t>
            </a:r>
          </a:p>
          <a:p>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23</a:t>
            </a:fld>
            <a:endParaRPr lang="ko-KR" altLang="en-US"/>
          </a:p>
        </p:txBody>
      </p:sp>
    </p:spTree>
    <p:extLst>
      <p:ext uri="{BB962C8B-B14F-4D97-AF65-F5344CB8AC3E}">
        <p14:creationId xmlns:p14="http://schemas.microsoft.com/office/powerpoint/2010/main" val="574316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정상적인 신호라면 데이터 프레임의 끝 부분에 </a:t>
            </a:r>
            <a:r>
              <a:rPr lang="en-US" altLang="ko-KR" dirty="0"/>
              <a:t>11</a:t>
            </a:r>
            <a:r>
              <a:rPr lang="ko-KR" altLang="en-US" dirty="0"/>
              <a:t>개의 열성 비트가 연속적으로 나타나게 됩니다</a:t>
            </a:r>
            <a:r>
              <a:rPr lang="en-US" altLang="ko-KR" dirty="0"/>
              <a:t>.</a:t>
            </a:r>
          </a:p>
          <a:p>
            <a:r>
              <a:rPr lang="en-US" altLang="ko-KR" dirty="0"/>
              <a:t>A normal signal would result in 11 consecutive recessive bits at the end of the data frame.</a:t>
            </a:r>
          </a:p>
          <a:p>
            <a:r>
              <a:rPr lang="ko-KR" altLang="en-US" dirty="0"/>
              <a:t>그래서 </a:t>
            </a:r>
            <a:r>
              <a:rPr lang="en-US" altLang="ko-KR" dirty="0"/>
              <a:t>11</a:t>
            </a:r>
            <a:r>
              <a:rPr lang="ko-KR" altLang="en-US" dirty="0"/>
              <a:t>개의 열성비트가 연속적으로 나타나면 </a:t>
            </a:r>
            <a:r>
              <a:rPr lang="en-US" altLang="ko-KR" dirty="0"/>
              <a:t>CAN bus</a:t>
            </a:r>
            <a:r>
              <a:rPr lang="ko-KR" altLang="en-US" dirty="0"/>
              <a:t>가 </a:t>
            </a:r>
            <a:r>
              <a:rPr lang="en-US" altLang="ko-KR" dirty="0"/>
              <a:t>idle</a:t>
            </a:r>
            <a:r>
              <a:rPr lang="ko-KR" altLang="en-US" dirty="0"/>
              <a:t>한 상태에 있다고 인식하게 되죠</a:t>
            </a:r>
            <a:r>
              <a:rPr lang="en-US" altLang="ko-KR" dirty="0"/>
              <a:t>.</a:t>
            </a:r>
          </a:p>
          <a:p>
            <a:r>
              <a:rPr lang="en-US" altLang="ko-KR" b="0" i="0" dirty="0">
                <a:solidFill>
                  <a:srgbClr val="000000"/>
                </a:solidFill>
                <a:effectLst/>
                <a:latin typeface="noto"/>
              </a:rPr>
              <a:t>So when 11 recessive bits appear in a row, CAN</a:t>
            </a:r>
            <a:r>
              <a:rPr lang="ko-KR" altLang="en-US" b="0" i="0" dirty="0">
                <a:solidFill>
                  <a:srgbClr val="000000"/>
                </a:solidFill>
                <a:effectLst/>
                <a:latin typeface="noto"/>
              </a:rPr>
              <a:t> </a:t>
            </a:r>
            <a:r>
              <a:rPr lang="en-US" altLang="ko-KR" b="0" i="0" dirty="0">
                <a:solidFill>
                  <a:srgbClr val="000000"/>
                </a:solidFill>
                <a:effectLst/>
                <a:latin typeface="noto"/>
              </a:rPr>
              <a:t>node realize that the CAN bus is in an idle.</a:t>
            </a:r>
            <a:endParaRPr lang="en-US" altLang="ko-KR" dirty="0"/>
          </a:p>
          <a:p>
            <a:r>
              <a:rPr lang="ko-KR" altLang="en-US" dirty="0"/>
              <a:t>하지만 상대적으로 길이가 긴 </a:t>
            </a:r>
            <a:r>
              <a:rPr lang="en-US" altLang="ko-KR" dirty="0"/>
              <a:t>ID field</a:t>
            </a:r>
            <a:r>
              <a:rPr lang="ko-KR" altLang="en-US" dirty="0"/>
              <a:t>나 </a:t>
            </a:r>
            <a:r>
              <a:rPr lang="en-US" altLang="ko-KR" dirty="0"/>
              <a:t>Data Field</a:t>
            </a:r>
            <a:r>
              <a:rPr lang="ko-KR" altLang="en-US" dirty="0"/>
              <a:t>에서 </a:t>
            </a:r>
            <a:r>
              <a:rPr lang="en-US" altLang="ko-KR" dirty="0"/>
              <a:t>11</a:t>
            </a:r>
            <a:r>
              <a:rPr lang="ko-KR" altLang="en-US" dirty="0"/>
              <a:t>개의 열성 비트가 발생하게 되면 </a:t>
            </a:r>
            <a:r>
              <a:rPr lang="en-US" altLang="ko-KR" dirty="0"/>
              <a:t>CAN bus</a:t>
            </a:r>
            <a:r>
              <a:rPr lang="ko-KR" altLang="en-US" dirty="0"/>
              <a:t>가 </a:t>
            </a:r>
            <a:r>
              <a:rPr lang="en-US" altLang="ko-KR" dirty="0"/>
              <a:t>Idle</a:t>
            </a:r>
            <a:r>
              <a:rPr lang="ko-KR" altLang="en-US" dirty="0"/>
              <a:t>하다고 인식할 수 있습니다</a:t>
            </a:r>
            <a:r>
              <a:rPr lang="en-US" altLang="ko-KR" dirty="0"/>
              <a:t>.</a:t>
            </a:r>
            <a:br>
              <a:rPr lang="en-US" altLang="ko-KR" dirty="0"/>
            </a:br>
            <a:r>
              <a:rPr lang="en-US" altLang="ko-KR" b="0" i="0" dirty="0">
                <a:solidFill>
                  <a:srgbClr val="000000"/>
                </a:solidFill>
                <a:effectLst/>
                <a:latin typeface="noto"/>
              </a:rPr>
              <a:t>However, if 11 recessive bits occur in a relatively long ID field or Data field, the CAN bus may be recognized as Idle.</a:t>
            </a:r>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24</a:t>
            </a:fld>
            <a:endParaRPr lang="ko-KR" altLang="en-US"/>
          </a:p>
        </p:txBody>
      </p:sp>
    </p:spTree>
    <p:extLst>
      <p:ext uri="{BB962C8B-B14F-4D97-AF65-F5344CB8AC3E}">
        <p14:creationId xmlns:p14="http://schemas.microsoft.com/office/powerpoint/2010/main" val="2202577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그래서 </a:t>
            </a:r>
            <a:r>
              <a:rPr lang="en-US" altLang="ko-KR" dirty="0"/>
              <a:t>5</a:t>
            </a:r>
            <a:r>
              <a:rPr lang="ko-KR" altLang="en-US" dirty="0"/>
              <a:t>개의 연속적인 비트가 나타나게 되면 비트 </a:t>
            </a:r>
            <a:r>
              <a:rPr lang="ko-KR" altLang="en-US" dirty="0" err="1"/>
              <a:t>스터프를</a:t>
            </a:r>
            <a:r>
              <a:rPr lang="ko-KR" altLang="en-US" dirty="0"/>
              <a:t> 발생시킵니다</a:t>
            </a:r>
            <a:r>
              <a:rPr lang="en-US" altLang="ko-KR" dirty="0"/>
              <a:t>.</a:t>
            </a:r>
          </a:p>
          <a:p>
            <a:r>
              <a:rPr lang="en-US" altLang="ko-KR" b="0" i="0" dirty="0">
                <a:solidFill>
                  <a:srgbClr val="000000"/>
                </a:solidFill>
                <a:effectLst/>
                <a:latin typeface="noto"/>
              </a:rPr>
              <a:t>So when five consecutive bits appear, it generates a </a:t>
            </a:r>
            <a:r>
              <a:rPr lang="en-US" altLang="ko-KR" b="0" i="0" dirty="0" err="1">
                <a:solidFill>
                  <a:srgbClr val="000000"/>
                </a:solidFill>
                <a:effectLst/>
                <a:latin typeface="noto"/>
              </a:rPr>
              <a:t>bitstuff</a:t>
            </a:r>
            <a:r>
              <a:rPr lang="en-US" altLang="ko-KR" b="0" i="0" dirty="0">
                <a:solidFill>
                  <a:srgbClr val="000000"/>
                </a:solidFill>
                <a:effectLst/>
                <a:latin typeface="noto"/>
              </a:rPr>
              <a:t>.</a:t>
            </a:r>
          </a:p>
          <a:p>
            <a:r>
              <a:rPr lang="en-US" altLang="ko-KR" b="0" i="0" dirty="0">
                <a:solidFill>
                  <a:srgbClr val="000000"/>
                </a:solidFill>
                <a:effectLst/>
                <a:latin typeface="noto"/>
              </a:rPr>
              <a:t>CAN </a:t>
            </a:r>
            <a:r>
              <a:rPr lang="ko-KR" altLang="en-US" b="0" i="0" dirty="0">
                <a:solidFill>
                  <a:srgbClr val="000000"/>
                </a:solidFill>
                <a:effectLst/>
                <a:latin typeface="noto"/>
              </a:rPr>
              <a:t>노드는 상대방의 </a:t>
            </a:r>
            <a:r>
              <a:rPr lang="en-US" altLang="ko-KR" b="0" i="0" dirty="0" err="1">
                <a:solidFill>
                  <a:srgbClr val="000000"/>
                </a:solidFill>
                <a:effectLst/>
                <a:latin typeface="noto"/>
              </a:rPr>
              <a:t>dataframe</a:t>
            </a:r>
            <a:r>
              <a:rPr lang="ko-KR" altLang="en-US" b="0" i="0" dirty="0">
                <a:solidFill>
                  <a:srgbClr val="000000"/>
                </a:solidFill>
                <a:effectLst/>
                <a:latin typeface="noto"/>
              </a:rPr>
              <a:t>이 </a:t>
            </a:r>
            <a:r>
              <a:rPr lang="ko-KR" altLang="en-US" b="0" i="0" dirty="0" err="1">
                <a:solidFill>
                  <a:srgbClr val="000000"/>
                </a:solidFill>
                <a:effectLst/>
                <a:latin typeface="noto"/>
              </a:rPr>
              <a:t>잘못됐음을</a:t>
            </a:r>
            <a:r>
              <a:rPr lang="ko-KR" altLang="en-US" b="0" i="0" dirty="0">
                <a:solidFill>
                  <a:srgbClr val="000000"/>
                </a:solidFill>
                <a:effectLst/>
                <a:latin typeface="noto"/>
              </a:rPr>
              <a:t> 판단할 수 있을 뿐 아니라 스스로 진단해 버스를 떠날지 여부를 결정할 수 있다</a:t>
            </a:r>
            <a:r>
              <a:rPr lang="en-US" altLang="ko-KR" b="0" i="0" dirty="0">
                <a:solidFill>
                  <a:srgbClr val="000000"/>
                </a:solidFill>
                <a:effectLst/>
                <a:latin typeface="noto"/>
              </a:rPr>
              <a:t>. </a:t>
            </a:r>
            <a:r>
              <a:rPr lang="ko-KR" altLang="en-US" b="0" i="0" dirty="0">
                <a:solidFill>
                  <a:srgbClr val="000000"/>
                </a:solidFill>
                <a:effectLst/>
                <a:latin typeface="noto"/>
              </a:rPr>
              <a:t>따라서 </a:t>
            </a:r>
            <a:r>
              <a:rPr lang="en-US" altLang="ko-KR" b="0" i="0" dirty="0">
                <a:solidFill>
                  <a:srgbClr val="000000"/>
                </a:solidFill>
                <a:effectLst/>
                <a:latin typeface="noto"/>
              </a:rPr>
              <a:t>6</a:t>
            </a:r>
            <a:r>
              <a:rPr lang="ko-KR" altLang="en-US" b="0" i="0" dirty="0">
                <a:solidFill>
                  <a:srgbClr val="000000"/>
                </a:solidFill>
                <a:effectLst/>
                <a:latin typeface="noto"/>
              </a:rPr>
              <a:t>개 이상의 우성 또는 열성 신호가 전달되면 이상이 있는 것으로 판단된다</a:t>
            </a:r>
            <a:r>
              <a:rPr lang="en-US" altLang="ko-KR" b="0" i="0" dirty="0">
                <a:solidFill>
                  <a:srgbClr val="000000"/>
                </a:solidFill>
                <a:effectLst/>
                <a:latin typeface="noto"/>
              </a:rPr>
              <a:t>.</a:t>
            </a:r>
          </a:p>
          <a:p>
            <a:r>
              <a:rPr lang="en-US" altLang="ko-KR" dirty="0"/>
              <a:t>CAN nodes not only can determine that the other side＇s </a:t>
            </a:r>
            <a:r>
              <a:rPr lang="en-US" altLang="ko-KR" dirty="0" err="1"/>
              <a:t>dataframe</a:t>
            </a:r>
            <a:r>
              <a:rPr lang="en-US" altLang="ko-KR" dirty="0"/>
              <a:t> is wrong, but also diagnose themselves and decide whether to leave the bus. Therefore, when six or more dominant or recessive signals are transmitted, it is determined that there is an abnormality.</a:t>
            </a:r>
          </a:p>
          <a:p>
            <a:r>
              <a:rPr lang="en-US" altLang="ko-KR" dirty="0"/>
              <a:t>5</a:t>
            </a:r>
            <a:r>
              <a:rPr lang="ko-KR" altLang="en-US" dirty="0"/>
              <a:t>개 이상의 연속적인 신호를 보내려면 중간에 </a:t>
            </a:r>
            <a:r>
              <a:rPr lang="en-US" altLang="ko-KR" dirty="0"/>
              <a:t>bit stuff</a:t>
            </a:r>
            <a:r>
              <a:rPr lang="ko-KR" altLang="en-US" dirty="0"/>
              <a:t>가 발생하며</a:t>
            </a:r>
            <a:r>
              <a:rPr lang="en-US" altLang="ko-KR" dirty="0"/>
              <a:t>, bit stuff</a:t>
            </a:r>
            <a:r>
              <a:rPr lang="ko-KR" altLang="en-US" dirty="0"/>
              <a:t>는 신호를 </a:t>
            </a:r>
            <a:r>
              <a:rPr lang="ko-KR" altLang="en-US" dirty="0" err="1"/>
              <a:t>해석할때</a:t>
            </a:r>
            <a:r>
              <a:rPr lang="ko-KR" altLang="en-US" dirty="0"/>
              <a:t> 무시됩니다</a:t>
            </a:r>
            <a:r>
              <a:rPr lang="en-US" altLang="ko-KR" dirty="0"/>
              <a:t>.</a:t>
            </a:r>
          </a:p>
          <a:p>
            <a:r>
              <a:rPr lang="en-US" altLang="ko-KR" dirty="0"/>
              <a:t>To send more than five consecutive signals, </a:t>
            </a:r>
            <a:r>
              <a:rPr lang="en-US" altLang="ko-KR" dirty="0" err="1"/>
              <a:t>bitstuff</a:t>
            </a:r>
            <a:r>
              <a:rPr lang="en-US" altLang="ko-KR" dirty="0"/>
              <a:t> occurs, which is ignored when interpreting the signal.</a:t>
            </a:r>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25</a:t>
            </a:fld>
            <a:endParaRPr lang="ko-KR" altLang="en-US"/>
          </a:p>
        </p:txBody>
      </p:sp>
    </p:spTree>
    <p:extLst>
      <p:ext uri="{BB962C8B-B14F-4D97-AF65-F5344CB8AC3E}">
        <p14:creationId xmlns:p14="http://schemas.microsoft.com/office/powerpoint/2010/main" val="2986843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CAN</a:t>
            </a:r>
            <a:r>
              <a:rPr lang="ko-KR" altLang="en-US" dirty="0"/>
              <a:t> </a:t>
            </a:r>
            <a:r>
              <a:rPr lang="en-US" altLang="ko-KR" dirty="0" err="1"/>
              <a:t>dbc</a:t>
            </a:r>
            <a:r>
              <a:rPr lang="ko-KR" altLang="en-US" dirty="0"/>
              <a:t>는 </a:t>
            </a:r>
            <a:r>
              <a:rPr lang="en-US" altLang="ko-KR" dirty="0"/>
              <a:t>database</a:t>
            </a:r>
            <a:r>
              <a:rPr lang="ko-KR" altLang="en-US" dirty="0"/>
              <a:t>로 이진 신호를 의미 있는 신호로 변환하기 위해서 사용됩니다</a:t>
            </a:r>
            <a:r>
              <a:rPr lang="en-US" altLang="ko-KR" dirty="0"/>
              <a:t>.</a:t>
            </a:r>
          </a:p>
          <a:p>
            <a:r>
              <a:rPr lang="en-US" altLang="ko-KR" dirty="0" err="1"/>
              <a:t>Candbc</a:t>
            </a:r>
            <a:r>
              <a:rPr lang="en-US" altLang="ko-KR" dirty="0"/>
              <a:t> is used to convert binary signals into meaningful signals.</a:t>
            </a:r>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26</a:t>
            </a:fld>
            <a:endParaRPr lang="ko-KR" altLang="en-US"/>
          </a:p>
        </p:txBody>
      </p:sp>
    </p:spTree>
    <p:extLst>
      <p:ext uri="{BB962C8B-B14F-4D97-AF65-F5344CB8AC3E}">
        <p14:creationId xmlns:p14="http://schemas.microsoft.com/office/powerpoint/2010/main" val="141848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err="1">
                <a:solidFill>
                  <a:srgbClr val="000000"/>
                </a:solidFill>
                <a:effectLst/>
                <a:latin typeface="noto"/>
              </a:rPr>
              <a:t>Candbc</a:t>
            </a:r>
            <a:r>
              <a:rPr lang="en-US" altLang="ko-KR" b="0" i="0" dirty="0">
                <a:solidFill>
                  <a:srgbClr val="000000"/>
                </a:solidFill>
                <a:effectLst/>
                <a:latin typeface="noto"/>
              </a:rPr>
              <a:t> includes location of start bit, length of bit, default value, explain, byte order, data type, scaling and units, min max range.</a:t>
            </a:r>
          </a:p>
          <a:p>
            <a:r>
              <a:rPr lang="ko-KR" altLang="en-US" dirty="0"/>
              <a:t>여기서 </a:t>
            </a:r>
            <a:r>
              <a:rPr lang="en-US" altLang="ko-KR" dirty="0"/>
              <a:t>byte order</a:t>
            </a:r>
            <a:r>
              <a:rPr lang="ko-KR" altLang="en-US" dirty="0"/>
              <a:t>는 </a:t>
            </a:r>
            <a:r>
              <a:rPr lang="en-US" altLang="ko-KR" dirty="0"/>
              <a:t>big endian</a:t>
            </a:r>
            <a:r>
              <a:rPr lang="ko-KR" altLang="en-US" dirty="0"/>
              <a:t>과 </a:t>
            </a:r>
            <a:r>
              <a:rPr lang="en-US" altLang="ko-KR" dirty="0"/>
              <a:t>little endian</a:t>
            </a:r>
            <a:r>
              <a:rPr lang="ko-KR" altLang="en-US" dirty="0"/>
              <a:t>으로 나뉩니다</a:t>
            </a:r>
            <a:r>
              <a:rPr lang="en-US" altLang="ko-KR" dirty="0"/>
              <a:t>.</a:t>
            </a:r>
          </a:p>
          <a:p>
            <a:r>
              <a:rPr lang="en-US" altLang="ko-KR" dirty="0"/>
              <a:t>big endian</a:t>
            </a:r>
            <a:r>
              <a:rPr lang="ko-KR" altLang="en-US" dirty="0"/>
              <a:t>는 </a:t>
            </a:r>
            <a:r>
              <a:rPr lang="en-US" altLang="ko-KR" dirty="0" err="1"/>
              <a:t>motolooa</a:t>
            </a:r>
            <a:r>
              <a:rPr lang="ko-KR" altLang="en-US" dirty="0"/>
              <a:t>에서 이용되고 </a:t>
            </a:r>
            <a:r>
              <a:rPr lang="en-US" altLang="ko-KR" dirty="0"/>
              <a:t>little endian</a:t>
            </a:r>
            <a:r>
              <a:rPr lang="ko-KR" altLang="en-US" dirty="0"/>
              <a:t>은 </a:t>
            </a:r>
            <a:r>
              <a:rPr lang="en-US" altLang="ko-KR" dirty="0"/>
              <a:t>intel</a:t>
            </a:r>
            <a:r>
              <a:rPr lang="ko-KR" altLang="en-US" dirty="0"/>
              <a:t>에서 주로 사용합니다</a:t>
            </a:r>
            <a:r>
              <a:rPr lang="en-US" altLang="ko-KR" dirty="0"/>
              <a:t>.</a:t>
            </a:r>
          </a:p>
          <a:p>
            <a:r>
              <a:rPr lang="en-US" altLang="ko-KR" dirty="0"/>
              <a:t>big endian</a:t>
            </a:r>
            <a:r>
              <a:rPr lang="ko-KR" altLang="en-US" dirty="0"/>
              <a:t>는 데이터를 순서에 맞게 저장하나</a:t>
            </a:r>
            <a:r>
              <a:rPr lang="en-US" altLang="ko-KR" dirty="0"/>
              <a:t>, little endian</a:t>
            </a:r>
            <a:r>
              <a:rPr lang="ko-KR" altLang="en-US" dirty="0"/>
              <a:t>은 데이터를 역순으로 저장합니다</a:t>
            </a:r>
            <a:r>
              <a:rPr lang="en-US" altLang="ko-KR" dirty="0"/>
              <a:t>.</a:t>
            </a:r>
            <a:endParaRPr lang="en-US" altLang="ko-KR" b="0" i="0" dirty="0">
              <a:solidFill>
                <a:srgbClr val="000000"/>
              </a:solidFill>
              <a:effectLst/>
              <a:latin typeface="noto"/>
            </a:endParaRPr>
          </a:p>
          <a:p>
            <a:r>
              <a:rPr lang="en-US" altLang="ko-KR" b="0" i="0" dirty="0">
                <a:solidFill>
                  <a:srgbClr val="000000"/>
                </a:solidFill>
                <a:effectLst/>
                <a:latin typeface="noto"/>
              </a:rPr>
              <a:t>Here, the byte order is divided into big endian and little endian.</a:t>
            </a:r>
            <a:br>
              <a:rPr lang="en-US" altLang="ko-KR" dirty="0"/>
            </a:br>
            <a:r>
              <a:rPr lang="en-US" altLang="ko-KR" b="0" i="0" dirty="0">
                <a:solidFill>
                  <a:srgbClr val="000000"/>
                </a:solidFill>
                <a:effectLst/>
                <a:latin typeface="noto"/>
              </a:rPr>
              <a:t>Big endian is used by </a:t>
            </a:r>
            <a:r>
              <a:rPr lang="en-US" altLang="ko-KR" b="0" i="0" dirty="0" err="1">
                <a:solidFill>
                  <a:srgbClr val="000000"/>
                </a:solidFill>
                <a:effectLst/>
                <a:latin typeface="noto"/>
              </a:rPr>
              <a:t>motorola</a:t>
            </a:r>
            <a:r>
              <a:rPr lang="en-US" altLang="ko-KR" b="0" i="0" dirty="0">
                <a:solidFill>
                  <a:srgbClr val="000000"/>
                </a:solidFill>
                <a:effectLst/>
                <a:latin typeface="noto"/>
              </a:rPr>
              <a:t> and little endian is used mainly by intel.</a:t>
            </a:r>
            <a:br>
              <a:rPr lang="en-US" altLang="ko-KR" dirty="0"/>
            </a:br>
            <a:r>
              <a:rPr lang="en-US" altLang="ko-KR" b="0" i="0" dirty="0">
                <a:solidFill>
                  <a:srgbClr val="000000"/>
                </a:solidFill>
                <a:effectLst/>
                <a:latin typeface="noto"/>
              </a:rPr>
              <a:t>Big endian stores data in order, but little endian stores data in reverse order.</a:t>
            </a:r>
          </a:p>
          <a:p>
            <a:r>
              <a:rPr lang="ko-KR" altLang="en-US" b="0" i="0" dirty="0">
                <a:solidFill>
                  <a:srgbClr val="000000"/>
                </a:solidFill>
                <a:effectLst/>
                <a:latin typeface="noto"/>
              </a:rPr>
              <a:t>빅 </a:t>
            </a:r>
            <a:r>
              <a:rPr lang="ko-KR" altLang="en-US" b="0" i="0" dirty="0" err="1">
                <a:solidFill>
                  <a:srgbClr val="000000"/>
                </a:solidFill>
                <a:effectLst/>
                <a:latin typeface="noto"/>
              </a:rPr>
              <a:t>엔디안은</a:t>
            </a:r>
            <a:r>
              <a:rPr lang="ko-KR" altLang="en-US" b="0" i="0" dirty="0">
                <a:solidFill>
                  <a:srgbClr val="000000"/>
                </a:solidFill>
                <a:effectLst/>
                <a:latin typeface="noto"/>
              </a:rPr>
              <a:t> 사람이 숫자를 나열하는 방식과 비슷하여 디버깅에 편리합니다</a:t>
            </a:r>
            <a:r>
              <a:rPr lang="en-US" altLang="ko-KR" b="0" i="0" dirty="0">
                <a:solidFill>
                  <a:srgbClr val="000000"/>
                </a:solidFill>
                <a:effectLst/>
                <a:latin typeface="noto"/>
              </a:rPr>
              <a:t>.</a:t>
            </a:r>
            <a:br>
              <a:rPr lang="en-US" altLang="ko-KR" b="0" i="0" dirty="0">
                <a:solidFill>
                  <a:srgbClr val="000000"/>
                </a:solidFill>
                <a:effectLst/>
                <a:latin typeface="noto"/>
              </a:rPr>
            </a:br>
            <a:r>
              <a:rPr lang="en-US" altLang="ko-KR" b="0" i="0" dirty="0">
                <a:solidFill>
                  <a:srgbClr val="000000"/>
                </a:solidFill>
                <a:effectLst/>
                <a:latin typeface="noto"/>
              </a:rPr>
              <a:t>The Big Endian is convenient for debugging because it is similar to the way people list numbers.</a:t>
            </a:r>
          </a:p>
          <a:p>
            <a:r>
              <a:rPr lang="ko-KR" altLang="en-US" b="0" i="0" dirty="0">
                <a:solidFill>
                  <a:srgbClr val="000000"/>
                </a:solidFill>
                <a:effectLst/>
                <a:latin typeface="noto"/>
              </a:rPr>
              <a:t>리플 </a:t>
            </a:r>
            <a:r>
              <a:rPr lang="ko-KR" altLang="en-US" b="0" i="0" dirty="0" err="1">
                <a:solidFill>
                  <a:srgbClr val="000000"/>
                </a:solidFill>
                <a:effectLst/>
                <a:latin typeface="noto"/>
              </a:rPr>
              <a:t>엔디안은</a:t>
            </a:r>
            <a:r>
              <a:rPr lang="ko-KR" altLang="en-US" b="0" i="0" dirty="0">
                <a:solidFill>
                  <a:srgbClr val="000000"/>
                </a:solidFill>
                <a:effectLst/>
                <a:latin typeface="noto"/>
              </a:rPr>
              <a:t> 연산을 </a:t>
            </a:r>
            <a:r>
              <a:rPr lang="ko-KR" altLang="en-US" b="0" i="0" dirty="0" err="1">
                <a:solidFill>
                  <a:srgbClr val="000000"/>
                </a:solidFill>
                <a:effectLst/>
                <a:latin typeface="noto"/>
              </a:rPr>
              <a:t>수행할때</a:t>
            </a:r>
            <a:r>
              <a:rPr lang="ko-KR" altLang="en-US" b="0" i="0" dirty="0">
                <a:solidFill>
                  <a:srgbClr val="000000"/>
                </a:solidFill>
                <a:effectLst/>
                <a:latin typeface="noto"/>
              </a:rPr>
              <a:t> 더 편리합니다</a:t>
            </a:r>
            <a:r>
              <a:rPr lang="en-US" altLang="ko-KR" b="0" i="0" dirty="0">
                <a:solidFill>
                  <a:srgbClr val="000000"/>
                </a:solidFill>
                <a:effectLst/>
                <a:latin typeface="noto"/>
              </a:rPr>
              <a:t>.</a:t>
            </a:r>
          </a:p>
          <a:p>
            <a:r>
              <a:rPr lang="en-US" altLang="ko-KR" b="0" i="0" dirty="0">
                <a:solidFill>
                  <a:srgbClr val="000000"/>
                </a:solidFill>
                <a:effectLst/>
                <a:latin typeface="noto"/>
              </a:rPr>
              <a:t>Little </a:t>
            </a:r>
            <a:r>
              <a:rPr lang="en-US" altLang="ko-KR" b="0" i="0" dirty="0" err="1">
                <a:solidFill>
                  <a:srgbClr val="000000"/>
                </a:solidFill>
                <a:effectLst/>
                <a:latin typeface="noto"/>
              </a:rPr>
              <a:t>Endians</a:t>
            </a:r>
            <a:r>
              <a:rPr lang="en-US" altLang="ko-KR" b="0" i="0" dirty="0">
                <a:solidFill>
                  <a:srgbClr val="000000"/>
                </a:solidFill>
                <a:effectLst/>
                <a:latin typeface="noto"/>
              </a:rPr>
              <a:t> are more convenient when performing operations.</a:t>
            </a:r>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27</a:t>
            </a:fld>
            <a:endParaRPr lang="ko-KR" altLang="en-US"/>
          </a:p>
        </p:txBody>
      </p:sp>
    </p:spTree>
    <p:extLst>
      <p:ext uri="{BB962C8B-B14F-4D97-AF65-F5344CB8AC3E}">
        <p14:creationId xmlns:p14="http://schemas.microsoft.com/office/powerpoint/2010/main" val="1940284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DBC </a:t>
            </a:r>
            <a:r>
              <a:rPr lang="ko-KR" altLang="en-US" dirty="0"/>
              <a:t>파일의 예시입니다</a:t>
            </a:r>
            <a:r>
              <a:rPr lang="en-US" altLang="ko-KR" dirty="0"/>
              <a:t>.</a:t>
            </a:r>
          </a:p>
          <a:p>
            <a:r>
              <a:rPr lang="ko-KR" altLang="en-US" dirty="0"/>
              <a:t>각 요소에 대한 내용은 다음과 같습니다</a:t>
            </a:r>
            <a:r>
              <a:rPr lang="en-US" altLang="ko-KR" dirty="0"/>
              <a:t>.</a:t>
            </a:r>
            <a:br>
              <a:rPr lang="en-US" altLang="ko-KR" dirty="0"/>
            </a:br>
            <a:r>
              <a:rPr lang="en-US" altLang="ko-KR" b="0" i="0" dirty="0">
                <a:solidFill>
                  <a:srgbClr val="000000"/>
                </a:solidFill>
                <a:effectLst/>
                <a:latin typeface="noto"/>
              </a:rPr>
              <a:t>An example of a DBC file.</a:t>
            </a:r>
            <a:br>
              <a:rPr lang="en-US" altLang="ko-KR" dirty="0"/>
            </a:br>
            <a:r>
              <a:rPr lang="en-US" altLang="ko-KR" b="0" i="0" dirty="0">
                <a:solidFill>
                  <a:srgbClr val="000000"/>
                </a:solidFill>
                <a:effectLst/>
                <a:latin typeface="noto"/>
              </a:rPr>
              <a:t>Each element is described below.</a:t>
            </a:r>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28</a:t>
            </a:fld>
            <a:endParaRPr lang="ko-KR" altLang="en-US"/>
          </a:p>
        </p:txBody>
      </p:sp>
    </p:spTree>
    <p:extLst>
      <p:ext uri="{BB962C8B-B14F-4D97-AF65-F5344CB8AC3E}">
        <p14:creationId xmlns:p14="http://schemas.microsoft.com/office/powerpoint/2010/main" val="166914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vscode</a:t>
            </a:r>
            <a:r>
              <a:rPr lang="ko-KR" altLang="en-US" dirty="0"/>
              <a:t>를 꼭 쓰실 필요는 없고 자신이 편한 </a:t>
            </a:r>
            <a:r>
              <a:rPr lang="en-US" altLang="ko-KR" dirty="0"/>
              <a:t>IDE</a:t>
            </a:r>
            <a:r>
              <a:rPr lang="ko-KR" altLang="en-US" dirty="0"/>
              <a:t>환경을 사용하시면 됩니다</a:t>
            </a:r>
            <a:r>
              <a:rPr lang="en-US" altLang="ko-KR" dirty="0"/>
              <a:t>.</a:t>
            </a:r>
          </a:p>
          <a:p>
            <a:r>
              <a:rPr lang="en-US" altLang="ko-KR" b="0" i="0" dirty="0">
                <a:solidFill>
                  <a:srgbClr val="000000"/>
                </a:solidFill>
                <a:effectLst/>
                <a:latin typeface="noto"/>
              </a:rPr>
              <a:t>You don't have to use the </a:t>
            </a:r>
            <a:r>
              <a:rPr lang="en-US" altLang="ko-KR" b="0" i="0" dirty="0" err="1">
                <a:solidFill>
                  <a:srgbClr val="000000"/>
                </a:solidFill>
                <a:effectLst/>
                <a:latin typeface="noto"/>
              </a:rPr>
              <a:t>vscode</a:t>
            </a:r>
            <a:r>
              <a:rPr lang="en-US" altLang="ko-KR" b="0" i="0" dirty="0">
                <a:solidFill>
                  <a:srgbClr val="000000"/>
                </a:solidFill>
                <a:effectLst/>
                <a:latin typeface="noto"/>
              </a:rPr>
              <a:t>, you can use the IDE that you feel comfortable.</a:t>
            </a:r>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33</a:t>
            </a:fld>
            <a:endParaRPr lang="ko-KR" altLang="en-US"/>
          </a:p>
        </p:txBody>
      </p:sp>
    </p:spTree>
    <p:extLst>
      <p:ext uri="{BB962C8B-B14F-4D97-AF65-F5344CB8AC3E}">
        <p14:creationId xmlns:p14="http://schemas.microsoft.com/office/powerpoint/2010/main" val="256596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CAN</a:t>
            </a:r>
            <a:r>
              <a:rPr lang="ko-KR" altLang="en-US" dirty="0"/>
              <a:t>은 독일의 </a:t>
            </a:r>
            <a:r>
              <a:rPr lang="ko-KR" altLang="en-US" dirty="0" err="1"/>
              <a:t>보쉬사에서</a:t>
            </a:r>
            <a:r>
              <a:rPr lang="ko-KR" altLang="en-US" dirty="0"/>
              <a:t> 개발되어서 자동차 뿐만이 아니라 여러 분야에서 사용되고 있습니다</a:t>
            </a:r>
            <a:r>
              <a:rPr lang="en-US" altLang="ko-KR" dirty="0"/>
              <a:t>.</a:t>
            </a:r>
            <a:br>
              <a:rPr lang="en-US" altLang="ko-KR" dirty="0"/>
            </a:br>
            <a:r>
              <a:rPr lang="en-US" altLang="ko-KR" b="0" i="0" dirty="0">
                <a:solidFill>
                  <a:srgbClr val="000000"/>
                </a:solidFill>
                <a:effectLst/>
                <a:latin typeface="noto"/>
              </a:rPr>
              <a:t>CAN was developed by Bosch in Germany and is used in many fields as well as automobiles.</a:t>
            </a:r>
            <a:endParaRPr lang="en-US" altLang="ko-KR" dirty="0"/>
          </a:p>
          <a:p>
            <a:r>
              <a:rPr lang="ko-KR" altLang="en-US" dirty="0"/>
              <a:t>독일의 </a:t>
            </a:r>
            <a:r>
              <a:rPr lang="ko-KR" altLang="en-US" dirty="0" err="1"/>
              <a:t>보쉬사는</a:t>
            </a:r>
            <a:r>
              <a:rPr lang="ko-KR" altLang="en-US" dirty="0"/>
              <a:t> 실린더에 직접 연료를 분사하는 </a:t>
            </a:r>
            <a:r>
              <a:rPr lang="ko-KR" altLang="en-US" dirty="0" err="1"/>
              <a:t>커먼레일</a:t>
            </a:r>
            <a:r>
              <a:rPr lang="ko-KR" altLang="en-US" dirty="0"/>
              <a:t> 시스템을 </a:t>
            </a:r>
            <a:r>
              <a:rPr lang="ko-KR" altLang="en-US" dirty="0" err="1"/>
              <a:t>개발한것으로</a:t>
            </a:r>
            <a:r>
              <a:rPr lang="ko-KR" altLang="en-US" dirty="0"/>
              <a:t> 또한 유명합니다</a:t>
            </a:r>
            <a:r>
              <a:rPr lang="en-US" altLang="ko-KR" dirty="0"/>
              <a:t>.</a:t>
            </a:r>
            <a:br>
              <a:rPr lang="en-US" altLang="ko-KR" dirty="0"/>
            </a:br>
            <a:r>
              <a:rPr lang="en-US" altLang="ko-KR" b="0" i="0" dirty="0">
                <a:solidFill>
                  <a:srgbClr val="000000"/>
                </a:solidFill>
                <a:effectLst/>
                <a:latin typeface="noto"/>
              </a:rPr>
              <a:t>Bosch is also famous for developing a common rail system that injects fuel directly into cylinders.</a:t>
            </a:r>
            <a:endParaRPr lang="en-US" altLang="ko-KR" dirty="0"/>
          </a:p>
          <a:p>
            <a:r>
              <a:rPr lang="ko-KR" altLang="en-US" dirty="0"/>
              <a:t>복잡한 와이어링 </a:t>
            </a:r>
            <a:r>
              <a:rPr lang="ko-KR" altLang="en-US" dirty="0" err="1"/>
              <a:t>하네스를</a:t>
            </a:r>
            <a:r>
              <a:rPr lang="ko-KR" altLang="en-US" dirty="0"/>
              <a:t> 사용하지 않아 비용이 적고</a:t>
            </a:r>
            <a:r>
              <a:rPr lang="en-US" altLang="ko-KR" dirty="0"/>
              <a:t>, </a:t>
            </a:r>
            <a:r>
              <a:rPr lang="ko-KR" altLang="en-US" dirty="0"/>
              <a:t>노이즈에 강인하며 물리적으로 취약한 노드를 스스로 절단할 수 있습니다</a:t>
            </a:r>
            <a:r>
              <a:rPr lang="en-US" altLang="ko-KR" dirty="0"/>
              <a:t>.</a:t>
            </a:r>
            <a:br>
              <a:rPr lang="en-US" altLang="ko-KR" dirty="0"/>
            </a:br>
            <a:r>
              <a:rPr lang="en-US" altLang="ko-KR" b="0" i="0" dirty="0">
                <a:solidFill>
                  <a:srgbClr val="000000"/>
                </a:solidFill>
                <a:effectLst/>
                <a:latin typeface="noto"/>
              </a:rPr>
              <a:t>Cost is low due to the lack of complex wiring harnesses. In addition, noise-resistant, physically vulnerable nodes can be cut by themselves.</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3</a:t>
            </a:fld>
            <a:endParaRPr lang="ko-KR" altLang="en-US"/>
          </a:p>
        </p:txBody>
      </p:sp>
    </p:spTree>
    <p:extLst>
      <p:ext uri="{BB962C8B-B14F-4D97-AF65-F5344CB8AC3E}">
        <p14:creationId xmlns:p14="http://schemas.microsoft.com/office/powerpoint/2010/main" val="2303969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 부분에서는 강의자료에 </a:t>
            </a:r>
            <a:r>
              <a:rPr lang="ko-KR" altLang="en-US" dirty="0" err="1"/>
              <a:t>올려둔</a:t>
            </a:r>
            <a:r>
              <a:rPr lang="ko-KR" altLang="en-US" dirty="0"/>
              <a:t> </a:t>
            </a:r>
            <a:r>
              <a:rPr lang="en-US" altLang="ko-KR" dirty="0"/>
              <a:t>python </a:t>
            </a:r>
            <a:r>
              <a:rPr lang="ko-KR" altLang="en-US" dirty="0"/>
              <a:t>파일을 참고하셔서 진행하시면 됩니다</a:t>
            </a:r>
            <a:r>
              <a:rPr lang="en-US" altLang="ko-KR" dirty="0"/>
              <a:t>.</a:t>
            </a:r>
          </a:p>
          <a:p>
            <a:r>
              <a:rPr lang="en-US" altLang="ko-KR" dirty="0"/>
              <a:t>save root</a:t>
            </a:r>
            <a:r>
              <a:rPr lang="ko-KR" altLang="en-US" dirty="0"/>
              <a:t>를 잘 지정해 주세요</a:t>
            </a:r>
            <a:r>
              <a:rPr lang="en-US" altLang="ko-KR" dirty="0"/>
              <a:t>.</a:t>
            </a:r>
          </a:p>
          <a:p>
            <a:r>
              <a:rPr lang="en-US" altLang="ko-KR" dirty="0"/>
              <a:t>For this part, you can refer to the python file on the lecture material.</a:t>
            </a:r>
          </a:p>
          <a:p>
            <a:r>
              <a:rPr lang="en-US" altLang="ko-KR" dirty="0"/>
              <a:t>Please specify the save root well.</a:t>
            </a:r>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34</a:t>
            </a:fld>
            <a:endParaRPr lang="ko-KR" altLang="en-US"/>
          </a:p>
        </p:txBody>
      </p:sp>
    </p:spTree>
    <p:extLst>
      <p:ext uri="{BB962C8B-B14F-4D97-AF65-F5344CB8AC3E}">
        <p14:creationId xmlns:p14="http://schemas.microsoft.com/office/powerpoint/2010/main" val="321668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샘플 코드는 </a:t>
            </a:r>
            <a:r>
              <a:rPr lang="en-US" altLang="ko-KR" dirty="0" err="1"/>
              <a:t>namedtuple</a:t>
            </a:r>
            <a:r>
              <a:rPr lang="ko-KR" altLang="en-US" dirty="0"/>
              <a:t>이 사용됩니다</a:t>
            </a:r>
            <a:r>
              <a:rPr lang="en-US" altLang="ko-KR" dirty="0"/>
              <a:t>.</a:t>
            </a:r>
          </a:p>
          <a:p>
            <a:r>
              <a:rPr lang="ko-KR" altLang="en-US" dirty="0"/>
              <a:t>각 </a:t>
            </a:r>
            <a:r>
              <a:rPr lang="en-US" altLang="ko-KR" dirty="0" err="1"/>
              <a:t>namedtuple</a:t>
            </a:r>
            <a:r>
              <a:rPr lang="ko-KR" altLang="en-US" dirty="0"/>
              <a:t>의 모든 요소가 </a:t>
            </a:r>
            <a:r>
              <a:rPr lang="ko-KR" altLang="en-US" dirty="0" err="1"/>
              <a:t>사용되어야만</a:t>
            </a:r>
            <a:r>
              <a:rPr lang="ko-KR" altLang="en-US" dirty="0"/>
              <a:t> 오류가 일어나지 않습니다</a:t>
            </a:r>
            <a:r>
              <a:rPr lang="en-US" altLang="ko-KR" dirty="0"/>
              <a:t>.</a:t>
            </a:r>
          </a:p>
          <a:p>
            <a:r>
              <a:rPr lang="en-US" altLang="ko-KR" b="0" i="0" dirty="0">
                <a:solidFill>
                  <a:srgbClr val="000000"/>
                </a:solidFill>
                <a:effectLst/>
                <a:latin typeface="noto"/>
              </a:rPr>
              <a:t>The sample code use </a:t>
            </a:r>
            <a:r>
              <a:rPr lang="en-US" altLang="ko-KR" b="0" i="0" dirty="0" err="1">
                <a:solidFill>
                  <a:srgbClr val="000000"/>
                </a:solidFill>
                <a:effectLst/>
                <a:latin typeface="noto"/>
              </a:rPr>
              <a:t>namedtuple</a:t>
            </a:r>
            <a:r>
              <a:rPr lang="en-US" altLang="ko-KR" b="0" i="0" dirty="0">
                <a:solidFill>
                  <a:srgbClr val="000000"/>
                </a:solidFill>
                <a:effectLst/>
                <a:latin typeface="noto"/>
              </a:rPr>
              <a:t>.</a:t>
            </a:r>
            <a:br>
              <a:rPr lang="en-US" altLang="ko-KR" dirty="0"/>
            </a:br>
            <a:r>
              <a:rPr lang="en-US" altLang="ko-KR" b="0" i="0" dirty="0">
                <a:solidFill>
                  <a:srgbClr val="000000"/>
                </a:solidFill>
                <a:effectLst/>
                <a:latin typeface="noto"/>
              </a:rPr>
              <a:t>All elements of each </a:t>
            </a:r>
            <a:r>
              <a:rPr lang="en-US" altLang="ko-KR" b="0" i="0" dirty="0" err="1">
                <a:solidFill>
                  <a:srgbClr val="000000"/>
                </a:solidFill>
                <a:effectLst/>
                <a:latin typeface="noto"/>
              </a:rPr>
              <a:t>namedtuple</a:t>
            </a:r>
            <a:r>
              <a:rPr lang="en-US" altLang="ko-KR" b="0" i="0" dirty="0">
                <a:solidFill>
                  <a:srgbClr val="000000"/>
                </a:solidFill>
                <a:effectLst/>
                <a:latin typeface="noto"/>
              </a:rPr>
              <a:t> must be used to avoid errors.</a:t>
            </a:r>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35</a:t>
            </a:fld>
            <a:endParaRPr lang="ko-KR" altLang="en-US"/>
          </a:p>
        </p:txBody>
      </p:sp>
    </p:spTree>
    <p:extLst>
      <p:ext uri="{BB962C8B-B14F-4D97-AF65-F5344CB8AC3E}">
        <p14:creationId xmlns:p14="http://schemas.microsoft.com/office/powerpoint/2010/main" val="534920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샘플 코드에서는 </a:t>
            </a:r>
            <a:r>
              <a:rPr lang="en-US" altLang="ko-KR" dirty="0" err="1"/>
              <a:t>Control_CMD</a:t>
            </a:r>
            <a:r>
              <a:rPr lang="en-US" altLang="ko-KR" dirty="0"/>
              <a:t> </a:t>
            </a:r>
            <a:r>
              <a:rPr lang="ko-KR" altLang="en-US" dirty="0"/>
              <a:t>부분만 구현되어 있습니다</a:t>
            </a:r>
            <a:r>
              <a:rPr lang="en-US" altLang="ko-KR" dirty="0"/>
              <a:t>.</a:t>
            </a:r>
          </a:p>
          <a:p>
            <a:r>
              <a:rPr lang="en-US" altLang="ko-KR" dirty="0"/>
              <a:t>Driving CMD, Vehicle information 1,2,3,4</a:t>
            </a:r>
            <a:r>
              <a:rPr lang="ko-KR" altLang="en-US" dirty="0"/>
              <a:t>를 완성시키세요</a:t>
            </a:r>
            <a:r>
              <a:rPr lang="en-US" altLang="ko-KR" dirty="0"/>
              <a:t>.</a:t>
            </a:r>
          </a:p>
          <a:p>
            <a:endParaRPr lang="en-US" altLang="ko-KR" dirty="0"/>
          </a:p>
          <a:p>
            <a:r>
              <a:rPr lang="ko-KR" altLang="en-US" dirty="0"/>
              <a:t>이렇게 해서 만든 코드와 </a:t>
            </a:r>
            <a:r>
              <a:rPr lang="en-US" altLang="ko-KR" dirty="0"/>
              <a:t>DBC</a:t>
            </a:r>
            <a:r>
              <a:rPr lang="ko-KR" altLang="en-US" dirty="0"/>
              <a:t>파일을 저에게 제출하시면 됩니다</a:t>
            </a:r>
            <a:r>
              <a:rPr lang="en-US" altLang="ko-KR" dirty="0"/>
              <a:t>.</a:t>
            </a:r>
          </a:p>
          <a:p>
            <a:r>
              <a:rPr lang="en-US" altLang="ko-KR" b="0" i="0" dirty="0">
                <a:solidFill>
                  <a:srgbClr val="000000"/>
                </a:solidFill>
                <a:effectLst/>
                <a:latin typeface="noto"/>
              </a:rPr>
              <a:t>Only the </a:t>
            </a:r>
            <a:r>
              <a:rPr lang="en-US" altLang="ko-KR" b="0" i="0" dirty="0" err="1">
                <a:solidFill>
                  <a:srgbClr val="000000"/>
                </a:solidFill>
                <a:effectLst/>
                <a:latin typeface="noto"/>
              </a:rPr>
              <a:t>Control_CMD</a:t>
            </a:r>
            <a:r>
              <a:rPr lang="en-US" altLang="ko-KR" b="0" i="0" dirty="0">
                <a:solidFill>
                  <a:srgbClr val="000000"/>
                </a:solidFill>
                <a:effectLst/>
                <a:latin typeface="noto"/>
              </a:rPr>
              <a:t> portion is implemented in the sample code.</a:t>
            </a:r>
            <a:br>
              <a:rPr lang="en-US" altLang="ko-KR" dirty="0"/>
            </a:br>
            <a:r>
              <a:rPr lang="en-US" altLang="ko-KR" b="0" i="0" dirty="0">
                <a:solidFill>
                  <a:srgbClr val="000000"/>
                </a:solidFill>
                <a:effectLst/>
                <a:latin typeface="noto"/>
              </a:rPr>
              <a:t>Complete Driving CMD, Vehicle information 1, 2, 3, and 4.</a:t>
            </a:r>
            <a:br>
              <a:rPr lang="en-US" altLang="ko-KR" dirty="0"/>
            </a:br>
            <a:br>
              <a:rPr lang="en-US" altLang="ko-KR" dirty="0"/>
            </a:br>
            <a:r>
              <a:rPr lang="en-US" altLang="ko-KR" b="0" i="0" dirty="0">
                <a:solidFill>
                  <a:srgbClr val="000000"/>
                </a:solidFill>
                <a:effectLst/>
                <a:latin typeface="noto"/>
              </a:rPr>
              <a:t>You have to submit the code and DBC file to me</a:t>
            </a:r>
            <a:endParaRPr lang="en-US" altLang="ko-KR"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36</a:t>
            </a:fld>
            <a:endParaRPr lang="ko-KR" altLang="en-US"/>
          </a:p>
        </p:txBody>
      </p:sp>
    </p:spTree>
    <p:extLst>
      <p:ext uri="{BB962C8B-B14F-4D97-AF65-F5344CB8AC3E}">
        <p14:creationId xmlns:p14="http://schemas.microsoft.com/office/powerpoint/2010/main" val="1721718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CAN</a:t>
            </a:r>
            <a:r>
              <a:rPr lang="ko-KR" altLang="en-US" dirty="0"/>
              <a:t>은 많은 모듈간 통신상에서 불리한 </a:t>
            </a:r>
            <a:r>
              <a:rPr lang="en-US" altLang="ko-KR" dirty="0"/>
              <a:t>Point to Point</a:t>
            </a:r>
            <a:r>
              <a:rPr lang="ko-KR" altLang="en-US" dirty="0"/>
              <a:t>방식을 쓰는 것이 아니라</a:t>
            </a:r>
            <a:r>
              <a:rPr lang="en-US" altLang="ko-KR" dirty="0"/>
              <a:t>, </a:t>
            </a:r>
            <a:r>
              <a:rPr lang="ko-KR" altLang="en-US" dirty="0"/>
              <a:t>단일의 </a:t>
            </a:r>
            <a:r>
              <a:rPr lang="en-US" altLang="ko-KR" dirty="0"/>
              <a:t>CAN bus</a:t>
            </a:r>
            <a:r>
              <a:rPr lang="ko-KR" altLang="en-US" dirty="0"/>
              <a:t>를 갖는 </a:t>
            </a:r>
            <a:r>
              <a:rPr lang="en-US" altLang="ko-KR" dirty="0"/>
              <a:t>Multi-</a:t>
            </a:r>
            <a:r>
              <a:rPr lang="en-US" altLang="ko-KR" dirty="0" err="1"/>
              <a:t>maste</a:t>
            </a:r>
            <a:r>
              <a:rPr lang="ko-KR" altLang="en-US" dirty="0"/>
              <a:t>방식을 사용합니다</a:t>
            </a:r>
            <a:r>
              <a:rPr lang="en-US" altLang="ko-KR" dirty="0"/>
              <a:t>.</a:t>
            </a:r>
            <a:br>
              <a:rPr lang="en-US" altLang="ko-KR" dirty="0"/>
            </a:br>
            <a:r>
              <a:rPr lang="en-US" altLang="ko-KR" dirty="0"/>
              <a:t>CAN uses a multi-master method with a single CAN bus instead of using a point to point method that is disadvantageous in many module communication.</a:t>
            </a:r>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4</a:t>
            </a:fld>
            <a:endParaRPr lang="ko-KR" altLang="en-US"/>
          </a:p>
        </p:txBody>
      </p:sp>
    </p:spTree>
    <p:extLst>
      <p:ext uri="{BB962C8B-B14F-4D97-AF65-F5344CB8AC3E}">
        <p14:creationId xmlns:p14="http://schemas.microsoft.com/office/powerpoint/2010/main" val="273767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캔 네트워크는 수많은 캔 노드를 포함합니다</a:t>
            </a:r>
            <a:r>
              <a:rPr lang="en-US" altLang="ko-KR" dirty="0"/>
              <a:t>. </a:t>
            </a:r>
            <a:r>
              <a:rPr lang="ko-KR" altLang="en-US" dirty="0"/>
              <a:t>여기서 </a:t>
            </a:r>
            <a:r>
              <a:rPr lang="ko-KR" altLang="en-US" dirty="0" err="1"/>
              <a:t>캔노드는</a:t>
            </a:r>
            <a:r>
              <a:rPr lang="ko-KR" altLang="en-US" dirty="0"/>
              <a:t> </a:t>
            </a:r>
            <a:r>
              <a:rPr lang="en-US" altLang="ko-KR" dirty="0"/>
              <a:t>ECU</a:t>
            </a:r>
            <a:r>
              <a:rPr lang="ko-KR" altLang="en-US" dirty="0"/>
              <a:t>를 뜻합니다</a:t>
            </a:r>
            <a:r>
              <a:rPr lang="en-US" altLang="ko-KR" dirty="0"/>
              <a:t>.</a:t>
            </a:r>
          </a:p>
          <a:p>
            <a:r>
              <a:rPr lang="en-US" altLang="ko-KR" dirty="0"/>
              <a:t>The CAN network contains numerous CAN nodes. CAN node means ECU.</a:t>
            </a:r>
          </a:p>
          <a:p>
            <a:r>
              <a:rPr lang="ko-KR" altLang="en-US" dirty="0"/>
              <a:t>그리고 </a:t>
            </a:r>
            <a:r>
              <a:rPr lang="en-US" altLang="ko-KR" dirty="0"/>
              <a:t>2</a:t>
            </a:r>
            <a:r>
              <a:rPr lang="ko-KR" altLang="en-US" dirty="0"/>
              <a:t>개의 꼬인 선이 물리적으로 신호를 전달하기 위해 사용됩니다</a:t>
            </a:r>
            <a:r>
              <a:rPr lang="en-US" altLang="ko-KR" dirty="0"/>
              <a:t>. </a:t>
            </a:r>
            <a:r>
              <a:rPr lang="ko-KR" altLang="en-US" dirty="0"/>
              <a:t>이렇게 꼬인 선의 구조는 신호 전달에서 발생하는 노이즈를 줄여줍니다</a:t>
            </a:r>
            <a:r>
              <a:rPr lang="en-US" altLang="ko-KR" dirty="0"/>
              <a:t>. </a:t>
            </a:r>
            <a:r>
              <a:rPr lang="ko-KR" altLang="en-US" dirty="0"/>
              <a:t>이 </a:t>
            </a:r>
            <a:r>
              <a:rPr lang="en-US" altLang="ko-KR" dirty="0"/>
              <a:t>2</a:t>
            </a:r>
            <a:r>
              <a:rPr lang="ko-KR" altLang="en-US" dirty="0"/>
              <a:t>개의 선들은 각각 </a:t>
            </a:r>
            <a:r>
              <a:rPr lang="en-US" altLang="ko-KR" dirty="0"/>
              <a:t>CAN-high, CAN-low</a:t>
            </a:r>
            <a:r>
              <a:rPr lang="ko-KR" altLang="en-US" dirty="0"/>
              <a:t>로 불립니다</a:t>
            </a:r>
            <a:r>
              <a:rPr lang="en-US" altLang="ko-KR" dirty="0"/>
              <a:t>.</a:t>
            </a:r>
          </a:p>
          <a:p>
            <a:r>
              <a:rPr lang="en-US" altLang="ko-KR" dirty="0"/>
              <a:t>And two twisted wires are used to physically carry the signal. This twisted-wire structure reduces noise from signal transmission. These two lines are called CAN-high and CAN-low </a:t>
            </a:r>
          </a:p>
          <a:p>
            <a:r>
              <a:rPr lang="ko-KR" altLang="en-US" dirty="0"/>
              <a:t>신호 전달 속도가 제한되어 있기 때문에 데이터 속도가 증가하고 버스가 확장되면서 반사현상이 발생하기도 합니다</a:t>
            </a:r>
            <a:r>
              <a:rPr lang="en-US" altLang="ko-KR" dirty="0"/>
              <a:t>.</a:t>
            </a:r>
          </a:p>
          <a:p>
            <a:r>
              <a:rPr lang="en-US" altLang="ko-KR" sz="1200" dirty="0">
                <a:latin typeface="+mj-ea"/>
              </a:rPr>
              <a:t>Since the signal transmission speed is limited, a </a:t>
            </a:r>
            <a:r>
              <a:rPr lang="en-US" altLang="ko-KR" sz="1200" b="1" dirty="0">
                <a:latin typeface="+mj-ea"/>
              </a:rPr>
              <a:t>reflection</a:t>
            </a:r>
            <a:r>
              <a:rPr lang="en-US" altLang="ko-KR" sz="1200" dirty="0">
                <a:latin typeface="+mj-ea"/>
              </a:rPr>
              <a:t> occurs as the data speed increases and the bus expands</a:t>
            </a:r>
            <a:endParaRPr lang="en-US" altLang="ko-KR" dirty="0"/>
          </a:p>
          <a:p>
            <a:r>
              <a:rPr lang="ko-KR" altLang="en-US" dirty="0" err="1"/>
              <a:t>반사현상이란</a:t>
            </a:r>
            <a:r>
              <a:rPr lang="ko-KR" altLang="en-US" dirty="0"/>
              <a:t> </a:t>
            </a:r>
            <a:r>
              <a:rPr lang="en-US" altLang="ko-KR" dirty="0"/>
              <a:t>source</a:t>
            </a:r>
            <a:r>
              <a:rPr lang="ko-KR" altLang="en-US" dirty="0"/>
              <a:t>에서 나온 신호가 다시 </a:t>
            </a:r>
            <a:r>
              <a:rPr lang="en-US" altLang="ko-KR" dirty="0"/>
              <a:t>source</a:t>
            </a:r>
            <a:r>
              <a:rPr lang="ko-KR" altLang="en-US" dirty="0"/>
              <a:t>로 되돌아오는 현상으로</a:t>
            </a:r>
            <a:r>
              <a:rPr lang="en-US" altLang="ko-KR" dirty="0"/>
              <a:t>, </a:t>
            </a:r>
            <a:r>
              <a:rPr lang="ko-KR" altLang="en-US" dirty="0"/>
              <a:t>신호의 왜곡이나 떨림을 발생시킵니다</a:t>
            </a:r>
            <a:r>
              <a:rPr lang="en-US" altLang="ko-KR" dirty="0"/>
              <a:t>.</a:t>
            </a:r>
          </a:p>
          <a:p>
            <a:r>
              <a:rPr lang="en-US" altLang="ko-KR" sz="1200" dirty="0">
                <a:latin typeface="+mj-ea"/>
              </a:rPr>
              <a:t>reflection</a:t>
            </a:r>
            <a:r>
              <a:rPr lang="ko-KR" altLang="en-US" sz="1200" dirty="0">
                <a:latin typeface="+mj-ea"/>
              </a:rPr>
              <a:t> </a:t>
            </a:r>
            <a:r>
              <a:rPr lang="en-US" altLang="ko-KR" sz="1200" dirty="0">
                <a:latin typeface="+mj-ea"/>
              </a:rPr>
              <a:t>means</a:t>
            </a:r>
            <a:r>
              <a:rPr lang="ko-KR" altLang="en-US" sz="1200" dirty="0">
                <a:latin typeface="+mj-ea"/>
              </a:rPr>
              <a:t> </a:t>
            </a:r>
            <a:r>
              <a:rPr lang="en-US" altLang="ko-KR" sz="1200" dirty="0">
                <a:latin typeface="+mj-ea"/>
              </a:rPr>
              <a:t>a phenomenon in which the signal from the signal source is reflected back to the signal source. This reflected signal can cause distortion or oscillation of the signal</a:t>
            </a:r>
            <a:endParaRPr lang="en-US" altLang="ko-KR" dirty="0"/>
          </a:p>
          <a:p>
            <a:r>
              <a:rPr lang="ko-KR" altLang="en-US" dirty="0"/>
              <a:t>따라서 양 끝단 부분에 종단저항을 설치하여서 반사 현상을 방지합니다</a:t>
            </a:r>
            <a:r>
              <a:rPr lang="en-US" altLang="ko-KR" dirty="0"/>
              <a:t>.</a:t>
            </a:r>
          </a:p>
          <a:p>
            <a:r>
              <a:rPr lang="en-US" altLang="ko-KR" dirty="0"/>
              <a:t>Therefore, terminating resistors are installed at both ends to prevent reflection.</a:t>
            </a:r>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5</a:t>
            </a:fld>
            <a:endParaRPr lang="ko-KR" altLang="en-US"/>
          </a:p>
        </p:txBody>
      </p:sp>
    </p:spTree>
    <p:extLst>
      <p:ext uri="{BB962C8B-B14F-4D97-AF65-F5344CB8AC3E}">
        <p14:creationId xmlns:p14="http://schemas.microsoft.com/office/powerpoint/2010/main" val="1068791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각 </a:t>
            </a:r>
            <a:r>
              <a:rPr lang="en-US" altLang="ko-KR" dirty="0"/>
              <a:t>ECU</a:t>
            </a:r>
            <a:r>
              <a:rPr lang="ko-KR" altLang="en-US" dirty="0"/>
              <a:t>가 캔 통신에 참여하기 위해서는</a:t>
            </a:r>
            <a:r>
              <a:rPr lang="en-US" altLang="ko-KR" dirty="0"/>
              <a:t>, </a:t>
            </a:r>
            <a:r>
              <a:rPr lang="ko-KR" altLang="en-US" dirty="0" err="1"/>
              <a:t>그에맞는</a:t>
            </a:r>
            <a:r>
              <a:rPr lang="ko-KR" altLang="en-US" dirty="0"/>
              <a:t> 인터페이스가 요구됩니다</a:t>
            </a:r>
            <a:r>
              <a:rPr lang="en-US" altLang="ko-KR" dirty="0"/>
              <a:t>. </a:t>
            </a:r>
            <a:r>
              <a:rPr lang="ko-KR" altLang="en-US" dirty="0"/>
              <a:t>이것은 캔 컨트롤러와 캔 </a:t>
            </a:r>
            <a:r>
              <a:rPr lang="ko-KR" altLang="en-US" dirty="0" err="1"/>
              <a:t>트랜시버로</a:t>
            </a:r>
            <a:r>
              <a:rPr lang="ko-KR" altLang="en-US" dirty="0"/>
              <a:t> 이루어져 있습니다</a:t>
            </a:r>
            <a:r>
              <a:rPr lang="en-US" altLang="ko-KR" dirty="0"/>
              <a:t>. </a:t>
            </a:r>
            <a:r>
              <a:rPr lang="ko-KR" altLang="en-US" dirty="0"/>
              <a:t>캔 컨트롤러는 캔 프로토콜에서 필요한 통신 기능을 수행합니다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mj-ea"/>
              </a:rPr>
              <a:t>In order for the ECU to participate in CAN communication, a CAN interface is required. It consists of a CAN controller and a CAN transceiver. The CAN controller performs the communication function required by CAN PROTOCOL.</a:t>
            </a:r>
            <a:endParaRPr lang="en-US" altLang="ko-KR" dirty="0"/>
          </a:p>
          <a:p>
            <a:r>
              <a:rPr lang="ko-KR" altLang="en-US" dirty="0"/>
              <a:t>캔 </a:t>
            </a:r>
            <a:r>
              <a:rPr lang="ko-KR" altLang="en-US" dirty="0" err="1"/>
              <a:t>트랜시버는</a:t>
            </a:r>
            <a:r>
              <a:rPr lang="ko-KR" altLang="en-US" dirty="0"/>
              <a:t> 직접적으로 캔 버스와 연결되는 </a:t>
            </a:r>
            <a:r>
              <a:rPr lang="en-US" altLang="ko-KR" dirty="0"/>
              <a:t>CAN_H</a:t>
            </a:r>
            <a:r>
              <a:rPr lang="ko-KR" altLang="en-US" dirty="0"/>
              <a:t>와 </a:t>
            </a:r>
            <a:r>
              <a:rPr lang="en-US" altLang="ko-KR" dirty="0"/>
              <a:t>CAN_L</a:t>
            </a:r>
            <a:r>
              <a:rPr lang="ko-KR" altLang="en-US" dirty="0"/>
              <a:t> 로 </a:t>
            </a:r>
            <a:r>
              <a:rPr lang="ko-KR" altLang="en-US" dirty="0" err="1"/>
              <a:t>구성되어있습니다</a:t>
            </a:r>
            <a:r>
              <a:rPr lang="en-US" altLang="ko-KR" dirty="0"/>
              <a:t>.</a:t>
            </a:r>
          </a:p>
          <a:p>
            <a:r>
              <a:rPr lang="en-US" altLang="ko-KR" b="0" i="0" dirty="0">
                <a:solidFill>
                  <a:srgbClr val="000000"/>
                </a:solidFill>
                <a:effectLst/>
                <a:latin typeface="noto"/>
              </a:rPr>
              <a:t>The CAN transceiver consists of CAN_H and CAN_L directly connected to the CAN</a:t>
            </a:r>
            <a:r>
              <a:rPr lang="ko-KR" altLang="en-US" b="0" i="0" dirty="0">
                <a:solidFill>
                  <a:srgbClr val="000000"/>
                </a:solidFill>
                <a:effectLst/>
                <a:latin typeface="noto"/>
              </a:rPr>
              <a:t> </a:t>
            </a:r>
            <a:r>
              <a:rPr lang="en-US" altLang="ko-KR" b="0" i="0" dirty="0">
                <a:solidFill>
                  <a:srgbClr val="000000"/>
                </a:solidFill>
                <a:effectLst/>
                <a:latin typeface="noto"/>
              </a:rPr>
              <a:t>bus.</a:t>
            </a:r>
            <a:endParaRPr lang="en-US" altLang="ko-KR" dirty="0"/>
          </a:p>
          <a:p>
            <a:r>
              <a:rPr lang="en-US" altLang="ko-KR" b="0" i="0" dirty="0">
                <a:solidFill>
                  <a:srgbClr val="000000"/>
                </a:solidFill>
                <a:effectLst/>
                <a:latin typeface="noto"/>
              </a:rPr>
              <a:t>CAN </a:t>
            </a:r>
            <a:r>
              <a:rPr lang="ko-KR" altLang="en-US" b="0" i="0" dirty="0">
                <a:solidFill>
                  <a:srgbClr val="000000"/>
                </a:solidFill>
                <a:effectLst/>
                <a:latin typeface="noto"/>
              </a:rPr>
              <a:t>네트워크에서 </a:t>
            </a:r>
            <a:r>
              <a:rPr lang="en-US" altLang="ko-KR" b="0" i="0" dirty="0">
                <a:solidFill>
                  <a:srgbClr val="000000"/>
                </a:solidFill>
                <a:effectLst/>
                <a:latin typeface="noto"/>
              </a:rPr>
              <a:t>CAN </a:t>
            </a:r>
            <a:r>
              <a:rPr lang="ko-KR" altLang="en-US" b="0" i="0" dirty="0">
                <a:solidFill>
                  <a:srgbClr val="000000"/>
                </a:solidFill>
                <a:effectLst/>
                <a:latin typeface="noto"/>
              </a:rPr>
              <a:t>노드는 수신 또는 전송되는 </a:t>
            </a:r>
            <a:r>
              <a:rPr lang="en-US" altLang="ko-KR" b="0" i="0" dirty="0">
                <a:solidFill>
                  <a:srgbClr val="000000"/>
                </a:solidFill>
                <a:effectLst/>
                <a:latin typeface="noto"/>
              </a:rPr>
              <a:t>CAN </a:t>
            </a:r>
            <a:r>
              <a:rPr lang="ko-KR" altLang="en-US" b="0" i="0" dirty="0">
                <a:solidFill>
                  <a:srgbClr val="000000"/>
                </a:solidFill>
                <a:effectLst/>
                <a:latin typeface="noto"/>
              </a:rPr>
              <a:t>메시지 수에 따라 차이가 있습니다</a:t>
            </a:r>
            <a:r>
              <a:rPr lang="en-US" altLang="ko-KR" b="0" i="0" dirty="0">
                <a:solidFill>
                  <a:srgbClr val="000000"/>
                </a:solidFill>
                <a:effectLst/>
                <a:latin typeface="noto"/>
              </a:rPr>
              <a:t>. </a:t>
            </a:r>
            <a:r>
              <a:rPr lang="ko-KR" altLang="en-US" b="0" i="0" dirty="0">
                <a:solidFill>
                  <a:srgbClr val="000000"/>
                </a:solidFill>
                <a:effectLst/>
                <a:latin typeface="noto"/>
              </a:rPr>
              <a:t>수신 또는 송신 주파수에서도 큰 차이가 발생할 수 있습니다</a:t>
            </a:r>
            <a:r>
              <a:rPr lang="en-US" altLang="ko-KR" b="0" i="0" dirty="0">
                <a:solidFill>
                  <a:srgbClr val="000000"/>
                </a:solidFill>
                <a:effectLst/>
                <a:latin typeface="noto"/>
              </a:rPr>
              <a:t>.</a:t>
            </a:r>
            <a:br>
              <a:rPr lang="en-US" altLang="ko-KR" dirty="0"/>
            </a:br>
            <a:r>
              <a:rPr lang="en-US" altLang="ko-KR" dirty="0"/>
              <a:t>In CAN network, a CAN node has a difference according to the number of CAN messages it receives or transmits. A large difference may occur even in the reception or transmission frequency. </a:t>
            </a:r>
          </a:p>
          <a:p>
            <a:r>
              <a:rPr lang="ko-KR" altLang="en-US" b="0" i="0" dirty="0">
                <a:solidFill>
                  <a:srgbClr val="000000"/>
                </a:solidFill>
                <a:effectLst/>
                <a:latin typeface="noto"/>
              </a:rPr>
              <a:t>상기 캔 컨트롤러는 </a:t>
            </a:r>
            <a:r>
              <a:rPr lang="en-US" altLang="ko-KR" b="0" i="0" dirty="0">
                <a:solidFill>
                  <a:srgbClr val="000000"/>
                </a:solidFill>
                <a:effectLst/>
                <a:latin typeface="noto"/>
              </a:rPr>
              <a:t>MCU(Micro Controller)</a:t>
            </a:r>
            <a:r>
              <a:rPr lang="ko-KR" altLang="en-US" b="0" i="0" dirty="0">
                <a:solidFill>
                  <a:srgbClr val="000000"/>
                </a:solidFill>
                <a:effectLst/>
                <a:latin typeface="noto"/>
              </a:rPr>
              <a:t>에 통합되거나 분리될 수 있습니다</a:t>
            </a:r>
            <a:r>
              <a:rPr lang="en-US" altLang="ko-KR" b="0" i="0" dirty="0">
                <a:solidFill>
                  <a:srgbClr val="000000"/>
                </a:solidFill>
                <a:effectLst/>
                <a:latin typeface="noto"/>
              </a:rPr>
              <a:t>. </a:t>
            </a:r>
            <a:r>
              <a:rPr lang="ko-KR" altLang="en-US" b="0" i="0" dirty="0">
                <a:solidFill>
                  <a:srgbClr val="000000"/>
                </a:solidFill>
                <a:effectLst/>
                <a:latin typeface="noto"/>
              </a:rPr>
              <a:t>통합의 경우 필요한 공간이 적지만 분리의 경우 </a:t>
            </a:r>
            <a:r>
              <a:rPr lang="en-US" altLang="ko-KR" b="0" i="0" dirty="0">
                <a:solidFill>
                  <a:srgbClr val="000000"/>
                </a:solidFill>
                <a:effectLst/>
                <a:latin typeface="noto"/>
              </a:rPr>
              <a:t>CAN </a:t>
            </a:r>
            <a:r>
              <a:rPr lang="ko-KR" altLang="en-US" b="0" i="0" dirty="0">
                <a:solidFill>
                  <a:srgbClr val="000000"/>
                </a:solidFill>
                <a:effectLst/>
                <a:latin typeface="noto"/>
              </a:rPr>
              <a:t>컨트롤러 간 통신이 더 빠르고 안전하다</a:t>
            </a:r>
            <a:r>
              <a:rPr lang="en-US" altLang="ko-KR" b="0" i="0" dirty="0">
                <a:solidFill>
                  <a:srgbClr val="000000"/>
                </a:solidFill>
                <a:effectLst/>
                <a:latin typeface="noto"/>
              </a:rPr>
              <a:t>.</a:t>
            </a:r>
          </a:p>
          <a:p>
            <a:r>
              <a:rPr lang="en-US" altLang="ko-KR" sz="1200" dirty="0">
                <a:latin typeface="+mj-ea"/>
              </a:rPr>
              <a:t>The can controller can be integrated into or separated from the MCU (Microcontroller). In the case of integration, less space is required, but in the case of separation, communication between CAN controllers is faster and safer.</a:t>
            </a:r>
          </a:p>
          <a:p>
            <a:r>
              <a:rPr lang="en-US" altLang="ko-KR" sz="1200" dirty="0">
                <a:latin typeface="+mj-ea"/>
              </a:rPr>
              <a:t>Stand alone CAN controller</a:t>
            </a:r>
            <a:r>
              <a:rPr lang="ko-KR" altLang="en-US" sz="1200" dirty="0">
                <a:latin typeface="+mj-ea"/>
              </a:rPr>
              <a:t>는 </a:t>
            </a:r>
            <a:r>
              <a:rPr lang="en-US" altLang="ko-KR" sz="1200" dirty="0">
                <a:latin typeface="+mj-ea"/>
              </a:rPr>
              <a:t>MCU, </a:t>
            </a:r>
            <a:r>
              <a:rPr lang="ko-KR" altLang="en-US" sz="1200" dirty="0" err="1">
                <a:latin typeface="+mj-ea"/>
              </a:rPr>
              <a:t>트랜시버</a:t>
            </a:r>
            <a:r>
              <a:rPr lang="en-US" altLang="ko-KR" sz="1200" dirty="0">
                <a:latin typeface="+mj-ea"/>
              </a:rPr>
              <a:t>, </a:t>
            </a:r>
            <a:r>
              <a:rPr lang="ko-KR" altLang="en-US" sz="1200" dirty="0">
                <a:latin typeface="+mj-ea"/>
              </a:rPr>
              <a:t>컨트롤러가 각각 분리되어 있습니다</a:t>
            </a:r>
            <a:r>
              <a:rPr lang="en-US" altLang="ko-KR" sz="1200" dirty="0">
                <a:latin typeface="+mj-ea"/>
              </a:rPr>
              <a:t>.</a:t>
            </a:r>
          </a:p>
          <a:p>
            <a:r>
              <a:rPr lang="en-US" altLang="ko-KR" sz="1200" dirty="0">
                <a:latin typeface="+mj-ea"/>
              </a:rPr>
              <a:t>Stand alone CAN controller, the structure of the transceiver, the controller, and the MCU are all </a:t>
            </a:r>
            <a:r>
              <a:rPr lang="en-US" altLang="ko-KR" sz="1200" dirty="0" err="1">
                <a:latin typeface="+mj-ea"/>
              </a:rPr>
              <a:t>seperated</a:t>
            </a:r>
            <a:r>
              <a:rPr lang="en-US" altLang="ko-KR" sz="1200" dirty="0">
                <a:latin typeface="+mj-ea"/>
              </a:rPr>
              <a:t>.</a:t>
            </a:r>
          </a:p>
          <a:p>
            <a:r>
              <a:rPr lang="en-US" altLang="ko-KR" sz="1200" dirty="0">
                <a:latin typeface="+mj-ea"/>
              </a:rPr>
              <a:t>Integrated</a:t>
            </a:r>
            <a:r>
              <a:rPr lang="ko-KR" altLang="en-US" sz="1200" dirty="0">
                <a:latin typeface="+mj-ea"/>
              </a:rPr>
              <a:t> </a:t>
            </a:r>
            <a:r>
              <a:rPr lang="en-US" altLang="ko-KR" sz="1200" dirty="0">
                <a:latin typeface="+mj-ea"/>
              </a:rPr>
              <a:t>CAN </a:t>
            </a:r>
            <a:r>
              <a:rPr lang="ko-KR" altLang="en-US" sz="1200" dirty="0">
                <a:latin typeface="+mj-ea"/>
              </a:rPr>
              <a:t>컨트롤러는 </a:t>
            </a:r>
            <a:r>
              <a:rPr lang="en-US" altLang="ko-KR" sz="1200" dirty="0">
                <a:latin typeface="+mj-ea"/>
              </a:rPr>
              <a:t>MCU</a:t>
            </a:r>
            <a:r>
              <a:rPr lang="ko-KR" altLang="en-US" sz="1200" dirty="0">
                <a:latin typeface="+mj-ea"/>
              </a:rPr>
              <a:t>안에 컨트롤러가 내장되어 있습니다</a:t>
            </a:r>
            <a:r>
              <a:rPr lang="en-US" altLang="ko-KR" sz="1200" dirty="0">
                <a:latin typeface="+mj-ea"/>
              </a:rPr>
              <a:t>.</a:t>
            </a:r>
            <a:br>
              <a:rPr lang="en-US" altLang="ko-KR" sz="1200" dirty="0">
                <a:latin typeface="+mj-ea"/>
              </a:rPr>
            </a:br>
            <a:r>
              <a:rPr lang="en-US" altLang="ko-KR" b="0" i="0" dirty="0">
                <a:solidFill>
                  <a:srgbClr val="000000"/>
                </a:solidFill>
                <a:effectLst/>
                <a:latin typeface="noto"/>
              </a:rPr>
              <a:t>The Integrated CAN controller has a controller built into the MCU.</a:t>
            </a:r>
          </a:p>
          <a:p>
            <a:r>
              <a:rPr lang="en-US" altLang="ko-KR" sz="1200" b="0" i="0" dirty="0">
                <a:solidFill>
                  <a:srgbClr val="000000"/>
                </a:solidFill>
                <a:effectLst/>
                <a:latin typeface="noto"/>
              </a:rPr>
              <a:t>Single-chip </a:t>
            </a:r>
            <a:r>
              <a:rPr lang="ko-KR" altLang="en-US" sz="1200" b="0" i="0" dirty="0">
                <a:solidFill>
                  <a:srgbClr val="000000"/>
                </a:solidFill>
                <a:effectLst/>
                <a:latin typeface="noto"/>
              </a:rPr>
              <a:t>컨트롤러는 </a:t>
            </a:r>
            <a:r>
              <a:rPr lang="ko-KR" altLang="en-US" sz="1200" b="0" i="0" dirty="0" err="1">
                <a:solidFill>
                  <a:srgbClr val="000000"/>
                </a:solidFill>
                <a:effectLst/>
                <a:latin typeface="noto"/>
              </a:rPr>
              <a:t>트랜시버와</a:t>
            </a:r>
            <a:r>
              <a:rPr lang="ko-KR" altLang="en-US" sz="1200" b="0" i="0" dirty="0">
                <a:solidFill>
                  <a:srgbClr val="000000"/>
                </a:solidFill>
                <a:effectLst/>
                <a:latin typeface="noto"/>
              </a:rPr>
              <a:t> 컨트롤러가 </a:t>
            </a:r>
            <a:r>
              <a:rPr lang="en-US" altLang="ko-KR" sz="1200" b="0" i="0" dirty="0">
                <a:solidFill>
                  <a:srgbClr val="000000"/>
                </a:solidFill>
                <a:effectLst/>
                <a:latin typeface="noto"/>
              </a:rPr>
              <a:t>MCU</a:t>
            </a:r>
            <a:r>
              <a:rPr lang="ko-KR" altLang="en-US" sz="1200" b="0" i="0" dirty="0">
                <a:solidFill>
                  <a:srgbClr val="000000"/>
                </a:solidFill>
                <a:effectLst/>
                <a:latin typeface="noto"/>
              </a:rPr>
              <a:t>에 내장되어 있습니다</a:t>
            </a:r>
            <a:r>
              <a:rPr lang="en-US" altLang="ko-KR" sz="1200" b="0" i="0" dirty="0">
                <a:solidFill>
                  <a:srgbClr val="000000"/>
                </a:solidFill>
                <a:effectLst/>
                <a:latin typeface="noto"/>
              </a:rPr>
              <a:t>.</a:t>
            </a:r>
            <a:endParaRPr lang="en-US" altLang="ko-KR" sz="1200" b="0" i="0" dirty="0">
              <a:solidFill>
                <a:srgbClr val="000000"/>
              </a:solidFill>
              <a:effectLst/>
              <a:latin typeface="+mj-ea"/>
            </a:endParaRPr>
          </a:p>
          <a:p>
            <a:r>
              <a:rPr lang="en-US" altLang="ko-KR" b="0" i="0" dirty="0">
                <a:solidFill>
                  <a:srgbClr val="000000"/>
                </a:solidFill>
                <a:effectLst/>
                <a:latin typeface="noto"/>
              </a:rPr>
              <a:t>The single-chip controller has both a transceiver and a controller built into the MCU.</a:t>
            </a:r>
            <a:endParaRPr lang="ko-KR" altLang="en-US" sz="1200" dirty="0">
              <a:latin typeface="+mj-ea"/>
            </a:endParaRPr>
          </a:p>
          <a:p>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6</a:t>
            </a:fld>
            <a:endParaRPr lang="ko-KR" altLang="en-US"/>
          </a:p>
        </p:txBody>
      </p:sp>
    </p:spTree>
    <p:extLst>
      <p:ext uri="{BB962C8B-B14F-4D97-AF65-F5344CB8AC3E}">
        <p14:creationId xmlns:p14="http://schemas.microsoft.com/office/powerpoint/2010/main" val="3062075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000000"/>
                </a:solidFill>
                <a:effectLst/>
                <a:latin typeface="noto"/>
              </a:rPr>
              <a:t>CAN </a:t>
            </a:r>
            <a:r>
              <a:rPr lang="ko-KR" altLang="en-US" b="0" i="0" dirty="0" err="1">
                <a:solidFill>
                  <a:srgbClr val="000000"/>
                </a:solidFill>
                <a:effectLst/>
                <a:latin typeface="noto"/>
              </a:rPr>
              <a:t>트랜시버에는</a:t>
            </a:r>
            <a:r>
              <a:rPr lang="ko-KR" altLang="en-US" b="0" i="0" dirty="0">
                <a:solidFill>
                  <a:srgbClr val="000000"/>
                </a:solidFill>
                <a:effectLst/>
                <a:latin typeface="noto"/>
              </a:rPr>
              <a:t> 버스 핀이 두 개 있습니다</a:t>
            </a:r>
            <a:r>
              <a:rPr lang="en-US" altLang="ko-KR" b="0" i="0" dirty="0">
                <a:solidFill>
                  <a:srgbClr val="000000"/>
                </a:solidFill>
                <a:effectLst/>
                <a:latin typeface="noto"/>
              </a:rPr>
              <a:t>. </a:t>
            </a:r>
            <a:r>
              <a:rPr lang="ko-KR" altLang="en-US" b="0" i="0" dirty="0">
                <a:solidFill>
                  <a:srgbClr val="000000"/>
                </a:solidFill>
                <a:effectLst/>
                <a:latin typeface="noto"/>
              </a:rPr>
              <a:t>하나는 </a:t>
            </a:r>
            <a:r>
              <a:rPr lang="en-US" altLang="ko-KR" b="0" i="0" dirty="0">
                <a:solidFill>
                  <a:srgbClr val="000000"/>
                </a:solidFill>
                <a:effectLst/>
                <a:latin typeface="noto"/>
              </a:rPr>
              <a:t>CAN High</a:t>
            </a:r>
            <a:r>
              <a:rPr lang="ko-KR" altLang="en-US" b="0" i="0" dirty="0">
                <a:solidFill>
                  <a:srgbClr val="000000"/>
                </a:solidFill>
                <a:effectLst/>
                <a:latin typeface="noto"/>
              </a:rPr>
              <a:t>이고 다른 하나는 </a:t>
            </a:r>
            <a:r>
              <a:rPr lang="en-US" altLang="ko-KR" b="0" i="0" dirty="0">
                <a:solidFill>
                  <a:srgbClr val="000000"/>
                </a:solidFill>
                <a:effectLst/>
                <a:latin typeface="noto"/>
              </a:rPr>
              <a:t>CAN Low</a:t>
            </a:r>
            <a:r>
              <a:rPr lang="ko-KR" altLang="en-US" b="0" i="0" dirty="0">
                <a:solidFill>
                  <a:srgbClr val="000000"/>
                </a:solidFill>
                <a:effectLst/>
                <a:latin typeface="noto"/>
              </a:rPr>
              <a:t>입니다</a:t>
            </a:r>
            <a:r>
              <a:rPr lang="en-US" altLang="ko-KR" b="0" i="0" dirty="0">
                <a:solidFill>
                  <a:srgbClr val="000000"/>
                </a:solidFill>
                <a:effectLst/>
                <a:latin typeface="noto"/>
              </a:rPr>
              <a:t>. </a:t>
            </a:r>
            <a:r>
              <a:rPr lang="ko-KR" altLang="en-US" b="0" i="0" dirty="0">
                <a:solidFill>
                  <a:srgbClr val="000000"/>
                </a:solidFill>
                <a:effectLst/>
                <a:latin typeface="noto"/>
              </a:rPr>
              <a:t>이는 </a:t>
            </a:r>
            <a:r>
              <a:rPr lang="en-US" altLang="ko-KR" b="0" i="0" dirty="0">
                <a:solidFill>
                  <a:srgbClr val="000000"/>
                </a:solidFill>
                <a:effectLst/>
                <a:latin typeface="noto"/>
              </a:rPr>
              <a:t>CAN </a:t>
            </a:r>
            <a:r>
              <a:rPr lang="ko-KR" altLang="en-US" b="0" i="0" dirty="0">
                <a:solidFill>
                  <a:srgbClr val="000000"/>
                </a:solidFill>
                <a:effectLst/>
                <a:latin typeface="noto"/>
              </a:rPr>
              <a:t>네트워크에서 물리적 신호 전송은 전자기 호환성을 달성하기 위해 대칭적이며</a:t>
            </a:r>
            <a:r>
              <a:rPr lang="en-US" altLang="ko-KR" b="0" i="0" dirty="0">
                <a:solidFill>
                  <a:srgbClr val="000000"/>
                </a:solidFill>
                <a:effectLst/>
                <a:latin typeface="noto"/>
              </a:rPr>
              <a:t>, CAN </a:t>
            </a:r>
            <a:r>
              <a:rPr lang="ko-KR" altLang="en-US" b="0" i="0" dirty="0">
                <a:solidFill>
                  <a:srgbClr val="000000"/>
                </a:solidFill>
                <a:effectLst/>
                <a:latin typeface="noto"/>
              </a:rPr>
              <a:t>네트워크에서 물리적 전송 매체는 두 개의 라인으로 구성되기 때문이다</a:t>
            </a:r>
            <a:r>
              <a:rPr lang="en-US" altLang="ko-KR" b="0" i="0" dirty="0">
                <a:solidFill>
                  <a:srgbClr val="000000"/>
                </a:solidFill>
                <a:effectLst/>
                <a:latin typeface="noto"/>
              </a:rPr>
              <a:t>.</a:t>
            </a:r>
            <a:br>
              <a:rPr lang="en-US" altLang="ko-KR" b="0" i="0" dirty="0">
                <a:solidFill>
                  <a:srgbClr val="000000"/>
                </a:solidFill>
                <a:effectLst/>
                <a:latin typeface="noto"/>
              </a:rPr>
            </a:br>
            <a:r>
              <a:rPr lang="en-US" altLang="ko-KR" b="0" i="0" dirty="0">
                <a:solidFill>
                  <a:srgbClr val="000000"/>
                </a:solidFill>
                <a:effectLst/>
                <a:latin typeface="noto"/>
              </a:rPr>
              <a:t>The CAN transceiver has two bus pins. One is CAN high and the other is CAN low. this is because physical signal transmission in a CAN network is symmetrical to achieve electromagnetic compatibility, and the physical transmission medium in a Can network consists of two lines.</a:t>
            </a:r>
          </a:p>
          <a:p>
            <a:r>
              <a:rPr lang="ko-KR" altLang="en-US" b="0" i="0" dirty="0">
                <a:solidFill>
                  <a:srgbClr val="000000"/>
                </a:solidFill>
                <a:effectLst/>
                <a:latin typeface="noto"/>
              </a:rPr>
              <a:t>고속 </a:t>
            </a:r>
            <a:r>
              <a:rPr lang="en-US" altLang="ko-KR" b="0" i="0" dirty="0">
                <a:solidFill>
                  <a:srgbClr val="000000"/>
                </a:solidFill>
                <a:effectLst/>
                <a:latin typeface="noto"/>
              </a:rPr>
              <a:t>CAN </a:t>
            </a:r>
            <a:r>
              <a:rPr lang="ko-KR" altLang="en-US" b="0" i="0" dirty="0" err="1">
                <a:solidFill>
                  <a:srgbClr val="000000"/>
                </a:solidFill>
                <a:effectLst/>
                <a:latin typeface="noto"/>
              </a:rPr>
              <a:t>트랜시버는</a:t>
            </a:r>
            <a:r>
              <a:rPr lang="ko-KR" altLang="en-US" b="0" i="0" dirty="0">
                <a:solidFill>
                  <a:srgbClr val="000000"/>
                </a:solidFill>
                <a:effectLst/>
                <a:latin typeface="noto"/>
              </a:rPr>
              <a:t> 최대 </a:t>
            </a:r>
            <a:r>
              <a:rPr lang="en-US" altLang="ko-KR" b="0" i="0" dirty="0">
                <a:solidFill>
                  <a:srgbClr val="000000"/>
                </a:solidFill>
                <a:effectLst/>
                <a:latin typeface="noto"/>
              </a:rPr>
              <a:t>1Mbit/s</a:t>
            </a:r>
            <a:r>
              <a:rPr lang="ko-KR" altLang="en-US" b="0" i="0" dirty="0">
                <a:solidFill>
                  <a:srgbClr val="000000"/>
                </a:solidFill>
                <a:effectLst/>
                <a:latin typeface="noto"/>
              </a:rPr>
              <a:t>의 데이터 속도를 지원하는 반면 저속 </a:t>
            </a:r>
            <a:r>
              <a:rPr lang="en-US" altLang="ko-KR" b="0" i="0" dirty="0">
                <a:solidFill>
                  <a:srgbClr val="000000"/>
                </a:solidFill>
                <a:effectLst/>
                <a:latin typeface="noto"/>
              </a:rPr>
              <a:t>CAN </a:t>
            </a:r>
            <a:r>
              <a:rPr lang="ko-KR" altLang="en-US" b="0" i="0" dirty="0" err="1">
                <a:solidFill>
                  <a:srgbClr val="000000"/>
                </a:solidFill>
                <a:effectLst/>
                <a:latin typeface="noto"/>
              </a:rPr>
              <a:t>트랜시버는</a:t>
            </a:r>
            <a:r>
              <a:rPr lang="ko-KR" altLang="en-US" b="0" i="0" dirty="0">
                <a:solidFill>
                  <a:srgbClr val="000000"/>
                </a:solidFill>
                <a:effectLst/>
                <a:latin typeface="noto"/>
              </a:rPr>
              <a:t> </a:t>
            </a:r>
            <a:r>
              <a:rPr lang="en-US" altLang="ko-KR" b="0" i="0" dirty="0">
                <a:solidFill>
                  <a:srgbClr val="000000"/>
                </a:solidFill>
                <a:effectLst/>
                <a:latin typeface="noto"/>
              </a:rPr>
              <a:t>125kbit/s</a:t>
            </a:r>
            <a:r>
              <a:rPr lang="ko-KR" altLang="en-US" b="0" i="0" dirty="0">
                <a:solidFill>
                  <a:srgbClr val="000000"/>
                </a:solidFill>
                <a:effectLst/>
                <a:latin typeface="noto"/>
              </a:rPr>
              <a:t>만 지원합니다</a:t>
            </a:r>
            <a:r>
              <a:rPr lang="en-US" altLang="ko-KR" b="0" i="0" dirty="0">
                <a:solidFill>
                  <a:srgbClr val="000000"/>
                </a:solidFill>
                <a:effectLst/>
                <a:latin typeface="noto"/>
              </a:rPr>
              <a:t>. </a:t>
            </a:r>
            <a:r>
              <a:rPr lang="ko-KR" altLang="en-US" b="0" i="0" dirty="0">
                <a:solidFill>
                  <a:srgbClr val="000000"/>
                </a:solidFill>
                <a:effectLst/>
                <a:latin typeface="noto"/>
              </a:rPr>
              <a:t>그러나 저속 </a:t>
            </a:r>
            <a:r>
              <a:rPr lang="en-US" altLang="ko-KR" b="0" i="0" dirty="0">
                <a:solidFill>
                  <a:srgbClr val="000000"/>
                </a:solidFill>
                <a:effectLst/>
                <a:latin typeface="noto"/>
              </a:rPr>
              <a:t>CAN </a:t>
            </a:r>
            <a:r>
              <a:rPr lang="ko-KR" altLang="en-US" b="0" i="0" dirty="0">
                <a:solidFill>
                  <a:srgbClr val="000000"/>
                </a:solidFill>
                <a:effectLst/>
                <a:latin typeface="noto"/>
              </a:rPr>
              <a:t>송수신기에는 버스 인터페이스의 장애를 방지하는 기능이 포함되어 있습니다</a:t>
            </a:r>
            <a:r>
              <a:rPr lang="en-US" altLang="ko-KR" b="0" i="0" dirty="0">
                <a:solidFill>
                  <a:srgbClr val="000000"/>
                </a:solidFill>
                <a:effectLst/>
                <a:latin typeface="noto"/>
              </a:rPr>
              <a:t>(</a:t>
            </a:r>
            <a:r>
              <a:rPr lang="ko-KR" altLang="en-US" b="0" i="0" dirty="0">
                <a:solidFill>
                  <a:srgbClr val="000000"/>
                </a:solidFill>
                <a:effectLst/>
                <a:latin typeface="noto"/>
              </a:rPr>
              <a:t>두 라인 중 하나가 고장 나면 전체 통신이 유지됩니다</a:t>
            </a:r>
            <a:r>
              <a:rPr lang="en-US" altLang="ko-KR" b="0" i="0" dirty="0">
                <a:solidFill>
                  <a:srgbClr val="000000"/>
                </a:solidFill>
                <a:effectLst/>
                <a:latin typeface="noto"/>
              </a:rPr>
              <a:t>).</a:t>
            </a:r>
            <a:br>
              <a:rPr lang="en-US" altLang="ko-KR" b="0" i="0" dirty="0">
                <a:solidFill>
                  <a:srgbClr val="000000"/>
                </a:solidFill>
                <a:effectLst/>
                <a:latin typeface="noto"/>
              </a:rPr>
            </a:br>
            <a:r>
              <a:rPr lang="en-US" altLang="ko-KR" b="0" i="0" dirty="0">
                <a:solidFill>
                  <a:srgbClr val="000000"/>
                </a:solidFill>
                <a:effectLst/>
                <a:latin typeface="noto"/>
              </a:rPr>
              <a:t>High-speed CAN transceivers support data rates up to 1 Mbit/s, while low-speed CAN transceivers only support 125 kbit/s. However, low-speed CAN transceivers include a feature that prevents failure of the bus interface (it means if one of the two lines fails, the entire communication is maintained).</a:t>
            </a:r>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7</a:t>
            </a:fld>
            <a:endParaRPr lang="ko-KR" altLang="en-US"/>
          </a:p>
        </p:txBody>
      </p:sp>
    </p:spTree>
    <p:extLst>
      <p:ext uri="{BB962C8B-B14F-4D97-AF65-F5344CB8AC3E}">
        <p14:creationId xmlns:p14="http://schemas.microsoft.com/office/powerpoint/2010/main" val="2554708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여러분도 </a:t>
            </a:r>
            <a:r>
              <a:rPr lang="ko-KR" altLang="en-US" dirty="0" err="1"/>
              <a:t>아시다시피</a:t>
            </a:r>
            <a:r>
              <a:rPr lang="ko-KR" altLang="en-US" dirty="0"/>
              <a:t> </a:t>
            </a:r>
            <a:r>
              <a:rPr lang="en-US" altLang="ko-KR" dirty="0"/>
              <a:t>FET</a:t>
            </a:r>
            <a:r>
              <a:rPr lang="ko-KR" altLang="en-US" dirty="0"/>
              <a:t>는 </a:t>
            </a:r>
            <a:r>
              <a:rPr lang="en-US" altLang="ko-KR" dirty="0"/>
              <a:t>Field effect transistor</a:t>
            </a:r>
            <a:r>
              <a:rPr lang="ko-KR" altLang="en-US" dirty="0"/>
              <a:t>를 뜻합니다</a:t>
            </a:r>
            <a:r>
              <a:rPr lang="en-US" altLang="ko-KR" dirty="0"/>
              <a:t>.</a:t>
            </a:r>
          </a:p>
          <a:p>
            <a:r>
              <a:rPr lang="en-US" altLang="ko-KR" b="0" i="0" dirty="0">
                <a:solidFill>
                  <a:srgbClr val="000000"/>
                </a:solidFill>
                <a:effectLst/>
                <a:latin typeface="noto"/>
              </a:rPr>
              <a:t>As you know, FET stands for Field effect transistor.</a:t>
            </a:r>
            <a:endParaRPr lang="en-US" altLang="ko-KR" dirty="0"/>
          </a:p>
          <a:p>
            <a:r>
              <a:rPr lang="ko-KR" altLang="en-US" dirty="0"/>
              <a:t>트랜지스터는 일반적으로 전압 증폭 작용과 스위칭 역할을 합니다</a:t>
            </a:r>
            <a:r>
              <a:rPr lang="en-US" altLang="ko-KR" dirty="0"/>
              <a:t>.</a:t>
            </a:r>
            <a:br>
              <a:rPr lang="en-US" altLang="ko-KR" dirty="0"/>
            </a:br>
            <a:r>
              <a:rPr lang="en-US" altLang="ko-KR" b="0" i="0" dirty="0">
                <a:solidFill>
                  <a:srgbClr val="000000"/>
                </a:solidFill>
                <a:effectLst/>
                <a:latin typeface="noto"/>
              </a:rPr>
              <a:t>Transistors typically act as voltage amplification and switching.</a:t>
            </a:r>
            <a:endParaRPr lang="en-US" altLang="ko-KR" dirty="0"/>
          </a:p>
          <a:p>
            <a:r>
              <a:rPr lang="ko-KR" altLang="en-US" dirty="0"/>
              <a:t>여기서는 트랜지스터가 스위칭 역할을 하기 위해서 사용됩니다</a:t>
            </a:r>
            <a:r>
              <a:rPr lang="en-US" altLang="ko-KR" dirty="0"/>
              <a:t>.</a:t>
            </a:r>
            <a:br>
              <a:rPr lang="en-US" altLang="ko-KR" dirty="0"/>
            </a:br>
            <a:r>
              <a:rPr lang="en-US" altLang="ko-KR" b="0" i="0" dirty="0">
                <a:solidFill>
                  <a:srgbClr val="000000"/>
                </a:solidFill>
                <a:effectLst/>
                <a:latin typeface="noto"/>
              </a:rPr>
              <a:t>Here, the transistor is used to act as a switching.</a:t>
            </a:r>
            <a:endParaRPr lang="en-US" altLang="ko-KR" dirty="0"/>
          </a:p>
          <a:p>
            <a:r>
              <a:rPr lang="en-US" altLang="ko-KR" dirty="0"/>
              <a:t>FET</a:t>
            </a:r>
            <a:r>
              <a:rPr lang="ko-KR" altLang="en-US" dirty="0"/>
              <a:t>는 </a:t>
            </a:r>
            <a:r>
              <a:rPr lang="en-US" altLang="ko-KR" dirty="0"/>
              <a:t>Gain, Source Drain</a:t>
            </a:r>
            <a:r>
              <a:rPr lang="ko-KR" altLang="en-US" dirty="0"/>
              <a:t>이라는 요소를 가지고 있는데</a:t>
            </a:r>
            <a:r>
              <a:rPr lang="en-US" altLang="ko-KR" dirty="0"/>
              <a:t>, Gain</a:t>
            </a:r>
            <a:r>
              <a:rPr lang="ko-KR" altLang="en-US" dirty="0"/>
              <a:t>에</a:t>
            </a:r>
            <a:r>
              <a:rPr lang="en-US" altLang="ko-KR" dirty="0"/>
              <a:t> </a:t>
            </a:r>
            <a:r>
              <a:rPr lang="ko-KR" altLang="en-US" dirty="0"/>
              <a:t>문턱전압 이상의 전압을 주게 되면 </a:t>
            </a:r>
            <a:r>
              <a:rPr lang="en-US" altLang="ko-KR" dirty="0"/>
              <a:t>Source</a:t>
            </a:r>
            <a:r>
              <a:rPr lang="ko-KR" altLang="en-US" dirty="0"/>
              <a:t>와 </a:t>
            </a:r>
            <a:r>
              <a:rPr lang="en-US" altLang="ko-KR" dirty="0"/>
              <a:t>Drain</a:t>
            </a:r>
            <a:r>
              <a:rPr lang="ko-KR" altLang="en-US" dirty="0"/>
              <a:t>에 전류가 흐르게 됩니다</a:t>
            </a:r>
            <a:r>
              <a:rPr lang="en-US" altLang="ko-KR" dirty="0"/>
              <a:t>. </a:t>
            </a:r>
            <a:r>
              <a:rPr lang="ko-KR" altLang="en-US" dirty="0"/>
              <a:t>이를 이용하여서 </a:t>
            </a:r>
            <a:r>
              <a:rPr lang="en-US" altLang="ko-KR" dirty="0"/>
              <a:t>Switching </a:t>
            </a:r>
            <a:r>
              <a:rPr lang="ko-KR" altLang="en-US" dirty="0"/>
              <a:t>역할을 할 수 있습니다</a:t>
            </a:r>
            <a:r>
              <a:rPr lang="en-US" altLang="ko-KR" dirty="0"/>
              <a:t>.</a:t>
            </a:r>
            <a:br>
              <a:rPr lang="en-US" altLang="ko-KR" dirty="0"/>
            </a:br>
            <a:r>
              <a:rPr lang="en-US" altLang="ko-KR" dirty="0"/>
              <a:t>The FET has an element called Gain, Source, and Drain, which causes current to flow through the Source and Drain when the Gain is given a voltage above the threshold voltage. This can be used to act as switching.</a:t>
            </a:r>
          </a:p>
          <a:p>
            <a:r>
              <a:rPr lang="en-US" altLang="ko-KR" dirty="0"/>
              <a:t>Recessive State</a:t>
            </a:r>
            <a:r>
              <a:rPr lang="ko-KR" altLang="en-US" dirty="0"/>
              <a:t>에서는 </a:t>
            </a:r>
            <a:r>
              <a:rPr lang="en-US" altLang="ko-KR" dirty="0"/>
              <a:t>FET</a:t>
            </a:r>
            <a:r>
              <a:rPr lang="ko-KR" altLang="en-US" dirty="0"/>
              <a:t>가 비활성화 되어 있습니다</a:t>
            </a:r>
            <a:r>
              <a:rPr lang="en-US" altLang="ko-KR" dirty="0"/>
              <a:t>. </a:t>
            </a:r>
            <a:r>
              <a:rPr lang="ko-KR" altLang="en-US" dirty="0"/>
              <a:t>그래서 </a:t>
            </a:r>
            <a:r>
              <a:rPr lang="en-US" altLang="ko-KR" dirty="0"/>
              <a:t>CAN_H</a:t>
            </a:r>
            <a:r>
              <a:rPr lang="ko-KR" altLang="en-US" dirty="0"/>
              <a:t>와 </a:t>
            </a:r>
            <a:r>
              <a:rPr lang="en-US" altLang="ko-KR" dirty="0"/>
              <a:t>CAN_L</a:t>
            </a:r>
            <a:r>
              <a:rPr lang="ko-KR" altLang="en-US" dirty="0"/>
              <a:t>가 같은 전압을 가지고 있습니다</a:t>
            </a:r>
            <a:r>
              <a:rPr lang="en-US" altLang="ko-KR" dirty="0"/>
              <a:t>. </a:t>
            </a:r>
            <a:r>
              <a:rPr lang="ko-KR" altLang="en-US" dirty="0"/>
              <a:t>그래서 </a:t>
            </a:r>
            <a:r>
              <a:rPr lang="en-US" altLang="ko-KR" dirty="0"/>
              <a:t>CAN_H</a:t>
            </a:r>
            <a:r>
              <a:rPr lang="ko-KR" altLang="en-US" dirty="0"/>
              <a:t>와 </a:t>
            </a:r>
            <a:r>
              <a:rPr lang="en-US" altLang="ko-KR" dirty="0"/>
              <a:t>CAN_L</a:t>
            </a:r>
            <a:r>
              <a:rPr lang="ko-KR" altLang="en-US" dirty="0"/>
              <a:t>의 전압 차이는 </a:t>
            </a:r>
            <a:r>
              <a:rPr lang="en-US" altLang="ko-KR" dirty="0"/>
              <a:t>0V</a:t>
            </a:r>
            <a:r>
              <a:rPr lang="ko-KR" altLang="en-US" dirty="0"/>
              <a:t>입니다</a:t>
            </a:r>
            <a:r>
              <a:rPr lang="en-US" altLang="ko-KR" dirty="0"/>
              <a:t>.</a:t>
            </a:r>
            <a:br>
              <a:rPr lang="en-US" altLang="ko-KR" dirty="0"/>
            </a:br>
            <a:r>
              <a:rPr lang="en-US" altLang="ko-KR" dirty="0"/>
              <a:t>FET is disabled in the Recessive State. So CAN_H and CAN_L have the same voltage. So the voltage difference between CAN_H and CAN_L is 0V.</a:t>
            </a:r>
          </a:p>
          <a:p>
            <a:r>
              <a:rPr lang="en-US" altLang="ko-KR" dirty="0"/>
              <a:t>Dominant State</a:t>
            </a:r>
            <a:r>
              <a:rPr lang="ko-KR" altLang="en-US" dirty="0"/>
              <a:t>에서는 </a:t>
            </a:r>
            <a:r>
              <a:rPr lang="en-US" altLang="ko-KR" dirty="0"/>
              <a:t>FET</a:t>
            </a:r>
            <a:r>
              <a:rPr lang="ko-KR" altLang="en-US" dirty="0"/>
              <a:t>가 활성화 되어있습니다</a:t>
            </a:r>
            <a:r>
              <a:rPr lang="en-US" altLang="ko-KR" dirty="0"/>
              <a:t>. </a:t>
            </a:r>
            <a:r>
              <a:rPr lang="ko-KR" altLang="en-US" dirty="0"/>
              <a:t>그래서 </a:t>
            </a:r>
            <a:r>
              <a:rPr lang="en-US" altLang="ko-KR" dirty="0"/>
              <a:t>CAN_H</a:t>
            </a:r>
            <a:r>
              <a:rPr lang="ko-KR" altLang="en-US" dirty="0"/>
              <a:t>가 </a:t>
            </a:r>
            <a:r>
              <a:rPr lang="en-US" altLang="ko-KR" dirty="0"/>
              <a:t>V(cc)</a:t>
            </a:r>
            <a:r>
              <a:rPr lang="ko-KR" altLang="en-US" dirty="0"/>
              <a:t>를 띄고</a:t>
            </a:r>
            <a:r>
              <a:rPr lang="en-US" altLang="ko-KR" dirty="0"/>
              <a:t>, CAN_L</a:t>
            </a:r>
            <a:r>
              <a:rPr lang="ko-KR" altLang="en-US" dirty="0"/>
              <a:t>는 </a:t>
            </a:r>
            <a:r>
              <a:rPr lang="en-US" altLang="ko-KR" dirty="0"/>
              <a:t>GND</a:t>
            </a:r>
            <a:r>
              <a:rPr lang="ko-KR" altLang="en-US" dirty="0"/>
              <a:t>를 띕니다</a:t>
            </a:r>
            <a:r>
              <a:rPr lang="en-US" altLang="ko-KR" dirty="0"/>
              <a:t>. </a:t>
            </a:r>
            <a:r>
              <a:rPr lang="ko-KR" altLang="en-US" dirty="0"/>
              <a:t>그래서 </a:t>
            </a:r>
            <a:r>
              <a:rPr lang="en-US" altLang="ko-KR" dirty="0"/>
              <a:t>CAN_H</a:t>
            </a:r>
            <a:r>
              <a:rPr lang="ko-KR" altLang="en-US" dirty="0"/>
              <a:t>와 </a:t>
            </a:r>
            <a:r>
              <a:rPr lang="en-US" altLang="ko-KR" dirty="0"/>
              <a:t>CAN_L</a:t>
            </a:r>
            <a:r>
              <a:rPr lang="ko-KR" altLang="en-US" dirty="0"/>
              <a:t>의 전압 차이는 </a:t>
            </a:r>
            <a:r>
              <a:rPr lang="en-US" altLang="ko-KR" dirty="0"/>
              <a:t>V(cc)</a:t>
            </a:r>
            <a:r>
              <a:rPr lang="ko-KR" altLang="en-US" dirty="0"/>
              <a:t>를 띄게 됩니다</a:t>
            </a:r>
            <a:r>
              <a:rPr lang="en-US" altLang="ko-KR" dirty="0"/>
              <a:t>.</a:t>
            </a:r>
          </a:p>
          <a:p>
            <a:r>
              <a:rPr lang="en-US" altLang="ko-KR" b="0" i="0" dirty="0">
                <a:solidFill>
                  <a:srgbClr val="000000"/>
                </a:solidFill>
                <a:effectLst/>
                <a:latin typeface="noto"/>
              </a:rPr>
              <a:t>FET is enabled in Dominant State. So CAN_H stands for V(cc), CAN_L stands for GND. So the voltage difference between CAN_H and CAN_L is V(cc).</a:t>
            </a:r>
            <a:endParaRPr lang="en-US" altLang="ko-KR" dirty="0"/>
          </a:p>
          <a:p>
            <a:r>
              <a:rPr lang="ko-KR" altLang="en-US" dirty="0"/>
              <a:t>이러한 방식으로 캔 </a:t>
            </a:r>
            <a:r>
              <a:rPr lang="ko-KR" altLang="en-US" dirty="0" err="1"/>
              <a:t>트랜시버는</a:t>
            </a:r>
            <a:r>
              <a:rPr lang="ko-KR" altLang="en-US" dirty="0"/>
              <a:t> 우성과 열성 신호를 내보내게 됩니다</a:t>
            </a:r>
            <a:r>
              <a:rPr lang="en-US" altLang="ko-KR" dirty="0"/>
              <a:t>.</a:t>
            </a:r>
          </a:p>
          <a:p>
            <a:r>
              <a:rPr lang="en-US" altLang="ko-KR" b="0" i="0" dirty="0">
                <a:solidFill>
                  <a:srgbClr val="000000"/>
                </a:solidFill>
                <a:effectLst/>
                <a:latin typeface="noto"/>
              </a:rPr>
              <a:t>In this way, the can transceiver sends out dominant and recessive signals.</a:t>
            </a:r>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8</a:t>
            </a:fld>
            <a:endParaRPr lang="ko-KR" altLang="en-US"/>
          </a:p>
        </p:txBody>
      </p:sp>
    </p:spTree>
    <p:extLst>
      <p:ext uri="{BB962C8B-B14F-4D97-AF65-F5344CB8AC3E}">
        <p14:creationId xmlns:p14="http://schemas.microsoft.com/office/powerpoint/2010/main" val="316619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CAN </a:t>
            </a:r>
            <a:r>
              <a:rPr lang="ko-KR" altLang="en-US" dirty="0"/>
              <a:t>네트워크에서 물리적 신호 전송은 </a:t>
            </a:r>
            <a:r>
              <a:rPr lang="ko-KR" altLang="en-US" dirty="0" err="1"/>
              <a:t>차동</a:t>
            </a:r>
            <a:r>
              <a:rPr lang="ko-KR" altLang="en-US" dirty="0"/>
              <a:t> 전압을 기반으로 합니다</a:t>
            </a:r>
            <a:r>
              <a:rPr lang="en-US" altLang="ko-KR" dirty="0"/>
              <a:t>.</a:t>
            </a:r>
          </a:p>
          <a:p>
            <a:r>
              <a:rPr lang="en-US" altLang="ko-KR" b="0" i="0" dirty="0">
                <a:solidFill>
                  <a:srgbClr val="000000"/>
                </a:solidFill>
                <a:effectLst/>
                <a:latin typeface="noto"/>
              </a:rPr>
              <a:t>In the CAN network, physical signal transmission is based on differential voltage.</a:t>
            </a:r>
            <a:endParaRPr lang="en-US" altLang="ko-KR" dirty="0"/>
          </a:p>
          <a:p>
            <a:r>
              <a:rPr lang="ko-KR" altLang="en-US" dirty="0"/>
              <a:t>원활한 소통을 위해서는 우성 신호와 열성 신호가 명백하게 구분되어야 합니다</a:t>
            </a:r>
            <a:r>
              <a:rPr lang="en-US" altLang="ko-KR" dirty="0"/>
              <a:t>. </a:t>
            </a:r>
            <a:r>
              <a:rPr lang="ko-KR" altLang="en-US" dirty="0"/>
              <a:t>우성 버스는 값이 </a:t>
            </a:r>
            <a:r>
              <a:rPr lang="en-US" altLang="ko-KR" dirty="0"/>
              <a:t>0</a:t>
            </a:r>
            <a:r>
              <a:rPr lang="ko-KR" altLang="en-US" dirty="0"/>
              <a:t>이고</a:t>
            </a:r>
            <a:r>
              <a:rPr lang="en-US" altLang="ko-KR" dirty="0"/>
              <a:t>, </a:t>
            </a:r>
            <a:r>
              <a:rPr lang="ko-KR" altLang="en-US" dirty="0"/>
              <a:t>열성 버스는 값이 </a:t>
            </a:r>
            <a:r>
              <a:rPr lang="en-US" altLang="ko-KR" dirty="0"/>
              <a:t>1</a:t>
            </a:r>
            <a:r>
              <a:rPr lang="ko-KR" altLang="en-US" dirty="0"/>
              <a:t>입니다</a:t>
            </a:r>
            <a:r>
              <a:rPr lang="en-US" altLang="ko-KR" dirty="0"/>
              <a:t>.</a:t>
            </a:r>
            <a:br>
              <a:rPr lang="en-US" altLang="ko-KR" dirty="0"/>
            </a:br>
            <a:r>
              <a:rPr lang="en-US" altLang="ko-KR" dirty="0"/>
              <a:t>For smooth communication, the dominant signal and the recessive signal must be clearly distinguished. The dominant bus has a value of 0 and the recessive bus has a value of 1.</a:t>
            </a:r>
          </a:p>
          <a:p>
            <a:r>
              <a:rPr lang="ko-KR" altLang="en-US" dirty="0"/>
              <a:t>우성 신호는 모든 열성 신호를 무시할 수 있습니다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mj-ea"/>
              </a:rPr>
              <a:t>dominant bus level overwrites all recessive bus levels.</a:t>
            </a:r>
            <a:endParaRPr lang="en-US" altLang="ko-KR" dirty="0"/>
          </a:p>
          <a:p>
            <a:r>
              <a:rPr lang="ko-KR" altLang="en-US" dirty="0"/>
              <a:t>열성 신호는 모든 신호가 열성일때 전달될 수 있습니다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mj-ea"/>
              </a:rPr>
              <a:t>recessive bus level occurs when all other can nodes transmit a recessive level.</a:t>
            </a:r>
          </a:p>
          <a:p>
            <a:endParaRPr lang="ko-KR" altLang="en-US" dirty="0"/>
          </a:p>
        </p:txBody>
      </p:sp>
      <p:sp>
        <p:nvSpPr>
          <p:cNvPr id="4" name="슬라이드 번호 개체 틀 3"/>
          <p:cNvSpPr>
            <a:spLocks noGrp="1"/>
          </p:cNvSpPr>
          <p:nvPr>
            <p:ph type="sldNum" sz="quarter" idx="5"/>
          </p:nvPr>
        </p:nvSpPr>
        <p:spPr/>
        <p:txBody>
          <a:bodyPr/>
          <a:lstStyle/>
          <a:p>
            <a:fld id="{A984494C-4A22-4186-AE45-24A8AFAE9E95}" type="slidenum">
              <a:rPr lang="ko-KR" altLang="en-US" smtClean="0"/>
              <a:t>9</a:t>
            </a:fld>
            <a:endParaRPr lang="ko-KR" altLang="en-US"/>
          </a:p>
        </p:txBody>
      </p:sp>
    </p:spTree>
    <p:extLst>
      <p:ext uri="{BB962C8B-B14F-4D97-AF65-F5344CB8AC3E}">
        <p14:creationId xmlns:p14="http://schemas.microsoft.com/office/powerpoint/2010/main" val="2859157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1B088A8E-98CF-4F3D-AC4C-FC7BC99A74ED}" type="datetime1">
              <a:rPr lang="ko-KR" altLang="en-US" smtClean="0"/>
              <a:t>2022-05-02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1FB9361-1B81-4B02-9079-3AEB78725BB2}" type="slidenum">
              <a:rPr lang="ko-KR" altLang="en-US" smtClean="0"/>
              <a:t>‹#›</a:t>
            </a:fld>
            <a:endParaRPr lang="ko-KR" altLang="en-US"/>
          </a:p>
        </p:txBody>
      </p:sp>
    </p:spTree>
    <p:extLst>
      <p:ext uri="{BB962C8B-B14F-4D97-AF65-F5344CB8AC3E}">
        <p14:creationId xmlns:p14="http://schemas.microsoft.com/office/powerpoint/2010/main" val="1734013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12369EA3-7DC1-4E90-88F3-CA74C4AAD995}" type="datetime1">
              <a:rPr lang="ko-KR" altLang="en-US" smtClean="0"/>
              <a:t>2022-05-02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1FB9361-1B81-4B02-9079-3AEB78725BB2}" type="slidenum">
              <a:rPr lang="ko-KR" altLang="en-US" smtClean="0"/>
              <a:t>‹#›</a:t>
            </a:fld>
            <a:endParaRPr lang="ko-KR" altLang="en-US"/>
          </a:p>
        </p:txBody>
      </p:sp>
    </p:spTree>
    <p:extLst>
      <p:ext uri="{BB962C8B-B14F-4D97-AF65-F5344CB8AC3E}">
        <p14:creationId xmlns:p14="http://schemas.microsoft.com/office/powerpoint/2010/main" val="3143207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AF38EDCE-FE30-4BC3-9077-D4DCD5ED22BF}" type="datetime1">
              <a:rPr lang="ko-KR" altLang="en-US" smtClean="0"/>
              <a:t>2022-05-02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1FB9361-1B81-4B02-9079-3AEB78725BB2}" type="slidenum">
              <a:rPr lang="ko-KR" altLang="en-US" smtClean="0"/>
              <a:t>‹#›</a:t>
            </a:fld>
            <a:endParaRPr lang="ko-KR" altLang="en-US"/>
          </a:p>
        </p:txBody>
      </p:sp>
    </p:spTree>
    <p:extLst>
      <p:ext uri="{BB962C8B-B14F-4D97-AF65-F5344CB8AC3E}">
        <p14:creationId xmlns:p14="http://schemas.microsoft.com/office/powerpoint/2010/main" val="2319273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479F7FB0-D0E9-44D0-ACE7-04424199D897}" type="datetime1">
              <a:rPr lang="ko-KR" altLang="en-US" smtClean="0"/>
              <a:t>2022-05-02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1FB9361-1B81-4B02-9079-3AEB78725BB2}" type="slidenum">
              <a:rPr lang="ko-KR" altLang="en-US" smtClean="0"/>
              <a:t>‹#›</a:t>
            </a:fld>
            <a:endParaRPr lang="ko-KR" altLang="en-US"/>
          </a:p>
        </p:txBody>
      </p:sp>
    </p:spTree>
    <p:extLst>
      <p:ext uri="{BB962C8B-B14F-4D97-AF65-F5344CB8AC3E}">
        <p14:creationId xmlns:p14="http://schemas.microsoft.com/office/powerpoint/2010/main" val="2272231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01D3BA2-29CB-4AC4-B24E-8B7E31D527ED}" type="datetime1">
              <a:rPr lang="ko-KR" altLang="en-US" smtClean="0"/>
              <a:t>2022-05-02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1FB9361-1B81-4B02-9079-3AEB78725BB2}" type="slidenum">
              <a:rPr lang="ko-KR" altLang="en-US" smtClean="0"/>
              <a:t>‹#›</a:t>
            </a:fld>
            <a:endParaRPr lang="ko-KR" altLang="en-US"/>
          </a:p>
        </p:txBody>
      </p:sp>
    </p:spTree>
    <p:extLst>
      <p:ext uri="{BB962C8B-B14F-4D97-AF65-F5344CB8AC3E}">
        <p14:creationId xmlns:p14="http://schemas.microsoft.com/office/powerpoint/2010/main" val="300734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18A7FA58-3C40-4F9D-92ED-5DBB81ACB164}" type="datetime1">
              <a:rPr lang="ko-KR" altLang="en-US" smtClean="0"/>
              <a:t>2022-05-02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1FB9361-1B81-4B02-9079-3AEB78725BB2}" type="slidenum">
              <a:rPr lang="ko-KR" altLang="en-US" smtClean="0"/>
              <a:t>‹#›</a:t>
            </a:fld>
            <a:endParaRPr lang="ko-KR" altLang="en-US"/>
          </a:p>
        </p:txBody>
      </p:sp>
    </p:spTree>
    <p:extLst>
      <p:ext uri="{BB962C8B-B14F-4D97-AF65-F5344CB8AC3E}">
        <p14:creationId xmlns:p14="http://schemas.microsoft.com/office/powerpoint/2010/main" val="3953273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4E6C58C3-6448-4327-B89B-F814C57D7A14}" type="datetime1">
              <a:rPr lang="ko-KR" altLang="en-US" smtClean="0"/>
              <a:t>2022-05-02</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31FB9361-1B81-4B02-9079-3AEB78725BB2}" type="slidenum">
              <a:rPr lang="ko-KR" altLang="en-US" smtClean="0"/>
              <a:t>‹#›</a:t>
            </a:fld>
            <a:endParaRPr lang="ko-KR" altLang="en-US"/>
          </a:p>
        </p:txBody>
      </p:sp>
    </p:spTree>
    <p:extLst>
      <p:ext uri="{BB962C8B-B14F-4D97-AF65-F5344CB8AC3E}">
        <p14:creationId xmlns:p14="http://schemas.microsoft.com/office/powerpoint/2010/main" val="970412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2A693AE4-19DB-4F22-B588-A3EDCEF64763}" type="datetime1">
              <a:rPr lang="ko-KR" altLang="en-US" smtClean="0"/>
              <a:t>2022-05-02</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31FB9361-1B81-4B02-9079-3AEB78725BB2}" type="slidenum">
              <a:rPr lang="ko-KR" altLang="en-US" smtClean="0"/>
              <a:t>‹#›</a:t>
            </a:fld>
            <a:endParaRPr lang="ko-KR" altLang="en-US"/>
          </a:p>
        </p:txBody>
      </p:sp>
    </p:spTree>
    <p:extLst>
      <p:ext uri="{BB962C8B-B14F-4D97-AF65-F5344CB8AC3E}">
        <p14:creationId xmlns:p14="http://schemas.microsoft.com/office/powerpoint/2010/main" val="2936369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882B720E-2DB4-4528-AC0A-04F71C47EA79}" type="datetime1">
              <a:rPr lang="ko-KR" altLang="en-US" smtClean="0"/>
              <a:t>2022-05-02</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a:xfrm>
            <a:off x="3683082" y="6492873"/>
            <a:ext cx="2057400" cy="365125"/>
          </a:xfrm>
          <a:prstGeom prst="rect">
            <a:avLst/>
          </a:prstGeom>
        </p:spPr>
        <p:txBody>
          <a:bodyPr/>
          <a:lstStyle/>
          <a:p>
            <a:fld id="{31FB9361-1B81-4B02-9079-3AEB78725BB2}" type="slidenum">
              <a:rPr lang="ko-KR" altLang="en-US" smtClean="0"/>
              <a:t>‹#›</a:t>
            </a:fld>
            <a:endParaRPr lang="ko-KR" altLang="en-US"/>
          </a:p>
        </p:txBody>
      </p:sp>
    </p:spTree>
    <p:extLst>
      <p:ext uri="{BB962C8B-B14F-4D97-AF65-F5344CB8AC3E}">
        <p14:creationId xmlns:p14="http://schemas.microsoft.com/office/powerpoint/2010/main" val="62026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DC37C89E-80BD-4F6A-9486-312CB9AE3069}" type="datetime1">
              <a:rPr lang="ko-KR" altLang="en-US" smtClean="0"/>
              <a:t>2022-05-02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1FB9361-1B81-4B02-9079-3AEB78725BB2}" type="slidenum">
              <a:rPr lang="ko-KR" altLang="en-US" smtClean="0"/>
              <a:t>‹#›</a:t>
            </a:fld>
            <a:endParaRPr lang="ko-KR" altLang="en-US"/>
          </a:p>
        </p:txBody>
      </p:sp>
    </p:spTree>
    <p:extLst>
      <p:ext uri="{BB962C8B-B14F-4D97-AF65-F5344CB8AC3E}">
        <p14:creationId xmlns:p14="http://schemas.microsoft.com/office/powerpoint/2010/main" val="2269762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B3178819-BDE0-44DC-A7BD-FBB82D05A3F7}" type="datetime1">
              <a:rPr lang="ko-KR" altLang="en-US" smtClean="0"/>
              <a:t>2022-05-02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31FB9361-1B81-4B02-9079-3AEB78725BB2}" type="slidenum">
              <a:rPr lang="ko-KR" altLang="en-US" smtClean="0"/>
              <a:t>‹#›</a:t>
            </a:fld>
            <a:endParaRPr lang="ko-KR" altLang="en-US"/>
          </a:p>
        </p:txBody>
      </p:sp>
    </p:spTree>
    <p:extLst>
      <p:ext uri="{BB962C8B-B14F-4D97-AF65-F5344CB8AC3E}">
        <p14:creationId xmlns:p14="http://schemas.microsoft.com/office/powerpoint/2010/main" val="1805241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Footer Placeholder 4"/>
          <p:cNvSpPr>
            <a:spLocks noGrp="1"/>
          </p:cNvSpPr>
          <p:nvPr>
            <p:ph type="ftr" sz="quarter" idx="3"/>
          </p:nvPr>
        </p:nvSpPr>
        <p:spPr>
          <a:xfrm>
            <a:off x="2904259" y="6492874"/>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p>
        </p:txBody>
      </p:sp>
      <p:sp>
        <p:nvSpPr>
          <p:cNvPr id="7" name="직사각형 6">
            <a:extLst>
              <a:ext uri="{FF2B5EF4-FFF2-40B4-BE49-F238E27FC236}">
                <a16:creationId xmlns:a16="http://schemas.microsoft.com/office/drawing/2014/main" id="{02AC66A7-FD71-4102-8844-50F0113A665E}"/>
              </a:ext>
            </a:extLst>
          </p:cNvPr>
          <p:cNvSpPr/>
          <p:nvPr userDrawn="1"/>
        </p:nvSpPr>
        <p:spPr>
          <a:xfrm>
            <a:off x="3083416" y="6434886"/>
            <a:ext cx="7639050" cy="369332"/>
          </a:xfrm>
          <a:prstGeom prst="rect">
            <a:avLst/>
          </a:prstGeom>
        </p:spPr>
        <p:txBody>
          <a:bodyPr wrap="square">
            <a:spAutoFit/>
          </a:bodyPr>
          <a:lstStyle/>
          <a:p>
            <a:pPr algn="ctr"/>
            <a:r>
              <a:rPr lang="en-US" altLang="ko-KR" sz="1800" dirty="0">
                <a:solidFill>
                  <a:srgbClr val="FF0000"/>
                </a:solidFill>
                <a:latin typeface="Arial" panose="020B0604020202020204" pitchFamily="34" charset="0"/>
                <a:cs typeface="Arial" panose="020B0604020202020204" pitchFamily="34" charset="0"/>
              </a:rPr>
              <a:t>G</a:t>
            </a:r>
            <a:r>
              <a:rPr lang="en-US" altLang="ko-KR" sz="1800" dirty="0">
                <a:solidFill>
                  <a:schemeClr val="tx1"/>
                </a:solidFill>
                <a:latin typeface="Arial" panose="020B0604020202020204" pitchFamily="34" charset="0"/>
                <a:cs typeface="Arial" panose="020B0604020202020204" pitchFamily="34" charset="0"/>
              </a:rPr>
              <a:t>IST Laboratory For Autonomous Driving</a:t>
            </a:r>
            <a:endParaRPr lang="ko-KR" altLang="en-US" sz="1800" dirty="0">
              <a:solidFill>
                <a:schemeClr val="tx1"/>
              </a:solidFill>
              <a:latin typeface="Arial" panose="020B0604020202020204" pitchFamily="34" charset="0"/>
              <a:cs typeface="Arial" panose="020B0604020202020204" pitchFamily="34" charset="0"/>
            </a:endParaRPr>
          </a:p>
        </p:txBody>
      </p:sp>
      <p:pic>
        <p:nvPicPr>
          <p:cNvPr id="8" name="그림 2">
            <a:extLst>
              <a:ext uri="{FF2B5EF4-FFF2-40B4-BE49-F238E27FC236}">
                <a16:creationId xmlns:a16="http://schemas.microsoft.com/office/drawing/2014/main" id="{D40073B5-12D7-4578-9428-9B8142E05CE9}"/>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115501" y="6034908"/>
            <a:ext cx="1566058" cy="946968"/>
          </a:xfrm>
          <a:prstGeom prst="rect">
            <a:avLst/>
          </a:prstGeom>
        </p:spPr>
      </p:pic>
    </p:spTree>
    <p:extLst>
      <p:ext uri="{BB962C8B-B14F-4D97-AF65-F5344CB8AC3E}">
        <p14:creationId xmlns:p14="http://schemas.microsoft.com/office/powerpoint/2010/main" val="6948326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7.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17.jpe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hyperlink" Target="mailto:kunwoo@snu.ac.kr" TargetMode="Externa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17.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png"/><Relationship Id="rId5" Type="http://schemas.openxmlformats.org/officeDocument/2006/relationships/image" Target="../media/image19.jpe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png"/><Relationship Id="rId5" Type="http://schemas.openxmlformats.org/officeDocument/2006/relationships/image" Target="../media/image19.jpe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www.kvaser.com/downloads-kvaser/"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33.png"/><Relationship Id="rId5" Type="http://schemas.openxmlformats.org/officeDocument/2006/relationships/hyperlink" Target="https://code.visualstuido.com/" TargetMode="External"/><Relationship Id="rId4"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2.png"/><Relationship Id="rId4"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8.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A16FB3-DF8E-40B2-9AEB-D5DE054CDA97}"/>
              </a:ext>
            </a:extLst>
          </p:cNvPr>
          <p:cNvSpPr txBox="1"/>
          <p:nvPr/>
        </p:nvSpPr>
        <p:spPr>
          <a:xfrm>
            <a:off x="1142262" y="1653331"/>
            <a:ext cx="1810111" cy="830997"/>
          </a:xfrm>
          <a:prstGeom prst="rect">
            <a:avLst/>
          </a:prstGeom>
          <a:noFill/>
        </p:spPr>
        <p:txBody>
          <a:bodyPr wrap="none" rtlCol="0">
            <a:spAutoFit/>
          </a:bodyPr>
          <a:lstStyle/>
          <a:p>
            <a:r>
              <a:rPr lang="en-US" altLang="ko-KR" sz="2400" b="1" i="1" dirty="0">
                <a:solidFill>
                  <a:schemeClr val="tx1">
                    <a:lumMod val="50000"/>
                    <a:lumOff val="50000"/>
                  </a:schemeClr>
                </a:solidFill>
                <a:latin typeface="Times New Roman" panose="02020603050405020304" pitchFamily="18" charset="0"/>
                <a:cs typeface="Times New Roman" panose="02020603050405020304" pitchFamily="18" charset="0"/>
              </a:rPr>
              <a:t>Spring, 2022</a:t>
            </a:r>
          </a:p>
          <a:p>
            <a:r>
              <a:rPr lang="en-US" altLang="ko-KR" sz="2400" b="1" i="1" dirty="0">
                <a:solidFill>
                  <a:schemeClr val="tx1">
                    <a:lumMod val="50000"/>
                    <a:lumOff val="50000"/>
                  </a:schemeClr>
                </a:solidFill>
                <a:latin typeface="Times New Roman" panose="02020603050405020304" pitchFamily="18" charset="0"/>
                <a:cs typeface="Times New Roman" panose="02020603050405020304" pitchFamily="18" charset="0"/>
              </a:rPr>
              <a:t>AI6315</a:t>
            </a:r>
            <a:endParaRPr lang="ko-KR" altLang="en-US" sz="2400" b="1" i="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5A6EC4A-6517-458E-8A9F-ED2C4176C8CC}"/>
              </a:ext>
            </a:extLst>
          </p:cNvPr>
          <p:cNvSpPr txBox="1"/>
          <p:nvPr/>
        </p:nvSpPr>
        <p:spPr>
          <a:xfrm>
            <a:off x="1878047" y="2681567"/>
            <a:ext cx="6589433" cy="954107"/>
          </a:xfrm>
          <a:prstGeom prst="rect">
            <a:avLst/>
          </a:prstGeom>
          <a:noFill/>
        </p:spPr>
        <p:txBody>
          <a:bodyPr wrap="none" rtlCol="0">
            <a:spAutoFit/>
          </a:bodyPr>
          <a:lstStyle/>
          <a:p>
            <a:r>
              <a:rPr lang="en-US" altLang="ko-KR" sz="3600" b="1" dirty="0">
                <a:latin typeface="Times New Roman" panose="02020603050405020304" pitchFamily="18" charset="0"/>
                <a:cs typeface="Times New Roman" panose="02020603050405020304" pitchFamily="18" charset="0"/>
              </a:rPr>
              <a:t>Introduction to self-driving cars</a:t>
            </a:r>
          </a:p>
          <a:p>
            <a:r>
              <a:rPr lang="en-US" altLang="ko-KR" sz="2000" b="1" dirty="0">
                <a:latin typeface="Times New Roman" panose="02020603050405020304" pitchFamily="18" charset="0"/>
                <a:cs typeface="Times New Roman" panose="02020603050405020304" pitchFamily="18" charset="0"/>
              </a:rPr>
              <a:t>5. CAN(Controller Area Network)</a:t>
            </a:r>
          </a:p>
        </p:txBody>
      </p:sp>
      <p:sp>
        <p:nvSpPr>
          <p:cNvPr id="5" name="TextBox 4">
            <a:extLst>
              <a:ext uri="{FF2B5EF4-FFF2-40B4-BE49-F238E27FC236}">
                <a16:creationId xmlns:a16="http://schemas.microsoft.com/office/drawing/2014/main" id="{F8385726-42E1-4109-9CD0-88A149CC7B95}"/>
              </a:ext>
            </a:extLst>
          </p:cNvPr>
          <p:cNvSpPr txBox="1"/>
          <p:nvPr/>
        </p:nvSpPr>
        <p:spPr>
          <a:xfrm>
            <a:off x="3090569" y="4185373"/>
            <a:ext cx="2962862" cy="523220"/>
          </a:xfrm>
          <a:prstGeom prst="rect">
            <a:avLst/>
          </a:prstGeom>
          <a:noFill/>
        </p:spPr>
        <p:txBody>
          <a:bodyPr wrap="none" rtlCol="0">
            <a:spAutoFit/>
          </a:bodyPr>
          <a:lstStyle/>
          <a:p>
            <a:pPr algn="ctr"/>
            <a:r>
              <a:rPr lang="en-US" altLang="ko-KR" sz="2800" b="1" i="1" dirty="0">
                <a:latin typeface="Times New Roman" panose="02020603050405020304" pitchFamily="18" charset="0"/>
                <a:cs typeface="Times New Roman" panose="02020603050405020304" pitchFamily="18" charset="0"/>
              </a:rPr>
              <a:t>Prof. Yong-Gu Lee</a:t>
            </a:r>
            <a:endParaRPr lang="ko-KR" altLang="en-US" sz="2800" b="1" i="1" dirty="0">
              <a:latin typeface="Times New Roman" panose="02020603050405020304" pitchFamily="18" charset="0"/>
              <a:cs typeface="Times New Roman" panose="02020603050405020304" pitchFamily="18" charset="0"/>
            </a:endParaRPr>
          </a:p>
        </p:txBody>
      </p:sp>
      <p:pic>
        <p:nvPicPr>
          <p:cNvPr id="3" name="녹음한 소리">
            <a:hlinkClick r:id="" action="ppaction://media"/>
            <a:extLst>
              <a:ext uri="{FF2B5EF4-FFF2-40B4-BE49-F238E27FC236}">
                <a16:creationId xmlns:a16="http://schemas.microsoft.com/office/drawing/2014/main" id="{9BFFFF2B-0D3E-B6BF-185C-27B4EF1D2F5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95564" y="5904992"/>
            <a:ext cx="406400" cy="406400"/>
          </a:xfrm>
          <a:prstGeom prst="rect">
            <a:avLst/>
          </a:prstGeom>
        </p:spPr>
      </p:pic>
    </p:spTree>
    <p:custDataLst>
      <p:tags r:id="rId1"/>
    </p:custDataLst>
    <p:extLst>
      <p:ext uri="{BB962C8B-B14F-4D97-AF65-F5344CB8AC3E}">
        <p14:creationId xmlns:p14="http://schemas.microsoft.com/office/powerpoint/2010/main" val="2117543988"/>
      </p:ext>
    </p:extLst>
  </p:cSld>
  <p:clrMapOvr>
    <a:masterClrMapping/>
  </p:clrMapOvr>
  <mc:AlternateContent xmlns:mc="http://schemas.openxmlformats.org/markup-compatibility/2006" xmlns:p14="http://schemas.microsoft.com/office/powerpoint/2010/main">
    <mc:Choice Requires="p14">
      <p:transition spd="slow" p14:dur="2000" advTm="38479"/>
    </mc:Choice>
    <mc:Fallback xmlns="">
      <p:transition spd="slow" advTm="384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제목 1">
            <a:extLst>
              <a:ext uri="{FF2B5EF4-FFF2-40B4-BE49-F238E27FC236}">
                <a16:creationId xmlns:a16="http://schemas.microsoft.com/office/drawing/2014/main" id="{D29D4155-5520-4A5F-BA6E-D5BE6982106A}"/>
              </a:ext>
            </a:extLst>
          </p:cNvPr>
          <p:cNvSpPr txBox="1">
            <a:spLocks/>
          </p:cNvSpPr>
          <p:nvPr/>
        </p:nvSpPr>
        <p:spPr>
          <a:xfrm>
            <a:off x="224287" y="196991"/>
            <a:ext cx="8229600" cy="43218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t>6. Communication</a:t>
            </a:r>
          </a:p>
        </p:txBody>
      </p:sp>
      <p:sp>
        <p:nvSpPr>
          <p:cNvPr id="47" name="제목 1">
            <a:extLst>
              <a:ext uri="{FF2B5EF4-FFF2-40B4-BE49-F238E27FC236}">
                <a16:creationId xmlns:a16="http://schemas.microsoft.com/office/drawing/2014/main" id="{4FDC3494-AA1D-49B7-85F7-34244C248491}"/>
              </a:ext>
            </a:extLst>
          </p:cNvPr>
          <p:cNvSpPr txBox="1">
            <a:spLocks/>
          </p:cNvSpPr>
          <p:nvPr/>
        </p:nvSpPr>
        <p:spPr>
          <a:xfrm>
            <a:off x="460507" y="782279"/>
            <a:ext cx="8157713" cy="5103410"/>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457200" indent="-457200">
              <a:lnSpc>
                <a:spcPct val="120000"/>
              </a:lnSpc>
              <a:buFont typeface="Arial" panose="020B0604020202020204" pitchFamily="34" charset="0"/>
              <a:buChar char="•"/>
            </a:pPr>
            <a:r>
              <a:rPr lang="en-US" altLang="ko-KR" sz="1400" dirty="0">
                <a:latin typeface="+mj-ea"/>
              </a:rPr>
              <a:t>Each CAN node has the authority to send CAN messages to the bus of the CAN network. Sending messages is based on events rather than following a time sequence.</a:t>
            </a:r>
            <a:r>
              <a:rPr lang="ko-KR" altLang="en-US" sz="1400" dirty="0">
                <a:latin typeface="+mj-ea"/>
              </a:rPr>
              <a:t> </a:t>
            </a:r>
            <a:endParaRPr lang="en-US" altLang="ko-KR" sz="1400" dirty="0">
              <a:latin typeface="+mj-ea"/>
            </a:endParaRPr>
          </a:p>
          <a:p>
            <a:pPr marL="457200" indent="-457200">
              <a:lnSpc>
                <a:spcPct val="120000"/>
              </a:lnSpc>
              <a:buFont typeface="Arial" panose="020B0604020202020204" pitchFamily="34" charset="0"/>
              <a:buChar char="•"/>
            </a:pPr>
            <a:r>
              <a:rPr lang="en-US" altLang="ko-KR" sz="1400" dirty="0">
                <a:latin typeface="+mj-ea"/>
              </a:rPr>
              <a:t>In response to an event, the host of CAN node A writes the relevant data as well as the associated ID = 0x15 into the TX buffer.</a:t>
            </a:r>
          </a:p>
          <a:p>
            <a:pPr marL="457200" indent="-457200">
              <a:lnSpc>
                <a:spcPct val="120000"/>
              </a:lnSpc>
              <a:buFont typeface="Arial" panose="020B0604020202020204" pitchFamily="34" charset="0"/>
              <a:buChar char="•"/>
            </a:pPr>
            <a:r>
              <a:rPr lang="en-US" altLang="ko-KR" sz="1400" dirty="0">
                <a:latin typeface="+mj-ea"/>
              </a:rPr>
              <a:t>the can controller of node a sends the buffer as soon as the can bus is available.</a:t>
            </a:r>
          </a:p>
          <a:p>
            <a:pPr marL="457200" indent="-457200">
              <a:lnSpc>
                <a:spcPct val="120000"/>
              </a:lnSpc>
              <a:buFont typeface="Arial" panose="020B0604020202020204" pitchFamily="34" charset="0"/>
              <a:buChar char="•"/>
            </a:pPr>
            <a:endParaRPr lang="en-US" altLang="ko-KR" sz="1400" dirty="0">
              <a:latin typeface="+mj-ea"/>
            </a:endParaRPr>
          </a:p>
        </p:txBody>
      </p:sp>
      <p:sp>
        <p:nvSpPr>
          <p:cNvPr id="6" name="직사각형 5">
            <a:extLst>
              <a:ext uri="{FF2B5EF4-FFF2-40B4-BE49-F238E27FC236}">
                <a16:creationId xmlns:a16="http://schemas.microsoft.com/office/drawing/2014/main" id="{8DE0CA7A-87E6-4E9F-A022-97AE4A4CA937}"/>
              </a:ext>
            </a:extLst>
          </p:cNvPr>
          <p:cNvSpPr/>
          <p:nvPr/>
        </p:nvSpPr>
        <p:spPr>
          <a:xfrm>
            <a:off x="1339421" y="2177175"/>
            <a:ext cx="1347537" cy="893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CAN node</a:t>
            </a:r>
          </a:p>
          <a:p>
            <a:pPr algn="ctr"/>
            <a:r>
              <a:rPr lang="en-US" altLang="ko-KR" dirty="0"/>
              <a:t>A</a:t>
            </a:r>
            <a:endParaRPr lang="ko-KR" altLang="en-US" dirty="0"/>
          </a:p>
        </p:txBody>
      </p:sp>
      <p:sp>
        <p:nvSpPr>
          <p:cNvPr id="7" name="직사각형 6">
            <a:extLst>
              <a:ext uri="{FF2B5EF4-FFF2-40B4-BE49-F238E27FC236}">
                <a16:creationId xmlns:a16="http://schemas.microsoft.com/office/drawing/2014/main" id="{9C231E50-8A8F-4762-9093-1336FFB6F5B4}"/>
              </a:ext>
            </a:extLst>
          </p:cNvPr>
          <p:cNvSpPr/>
          <p:nvPr/>
        </p:nvSpPr>
        <p:spPr>
          <a:xfrm>
            <a:off x="2218261" y="4773055"/>
            <a:ext cx="1347537" cy="893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CAN node</a:t>
            </a:r>
          </a:p>
          <a:p>
            <a:pPr algn="ctr"/>
            <a:r>
              <a:rPr lang="en-US" altLang="ko-KR" dirty="0"/>
              <a:t>B</a:t>
            </a:r>
            <a:endParaRPr lang="ko-KR" altLang="en-US" dirty="0"/>
          </a:p>
        </p:txBody>
      </p:sp>
      <p:sp>
        <p:nvSpPr>
          <p:cNvPr id="8" name="직사각형 7">
            <a:extLst>
              <a:ext uri="{FF2B5EF4-FFF2-40B4-BE49-F238E27FC236}">
                <a16:creationId xmlns:a16="http://schemas.microsoft.com/office/drawing/2014/main" id="{73984A59-2B98-42F3-8A8F-0FB41F8F633E}"/>
              </a:ext>
            </a:extLst>
          </p:cNvPr>
          <p:cNvSpPr/>
          <p:nvPr/>
        </p:nvSpPr>
        <p:spPr>
          <a:xfrm>
            <a:off x="5769181" y="4773055"/>
            <a:ext cx="1347537" cy="893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CAN node</a:t>
            </a:r>
          </a:p>
          <a:p>
            <a:pPr algn="ctr"/>
            <a:r>
              <a:rPr lang="en-US" altLang="ko-KR" dirty="0"/>
              <a:t>D</a:t>
            </a:r>
            <a:endParaRPr lang="ko-KR" altLang="en-US" dirty="0"/>
          </a:p>
        </p:txBody>
      </p:sp>
      <p:sp>
        <p:nvSpPr>
          <p:cNvPr id="9" name="직사각형 8">
            <a:extLst>
              <a:ext uri="{FF2B5EF4-FFF2-40B4-BE49-F238E27FC236}">
                <a16:creationId xmlns:a16="http://schemas.microsoft.com/office/drawing/2014/main" id="{1846EC18-E954-4249-BCA1-430901C0CA66}"/>
              </a:ext>
            </a:extLst>
          </p:cNvPr>
          <p:cNvSpPr/>
          <p:nvPr/>
        </p:nvSpPr>
        <p:spPr>
          <a:xfrm>
            <a:off x="4885261" y="2177174"/>
            <a:ext cx="1347537" cy="893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CAN node</a:t>
            </a:r>
          </a:p>
          <a:p>
            <a:pPr algn="ctr"/>
            <a:r>
              <a:rPr lang="en-US" altLang="ko-KR" dirty="0"/>
              <a:t>C</a:t>
            </a:r>
            <a:endParaRPr lang="ko-KR" altLang="en-US" dirty="0"/>
          </a:p>
        </p:txBody>
      </p:sp>
      <p:cxnSp>
        <p:nvCxnSpPr>
          <p:cNvPr id="4" name="직선 연결선 3">
            <a:extLst>
              <a:ext uri="{FF2B5EF4-FFF2-40B4-BE49-F238E27FC236}">
                <a16:creationId xmlns:a16="http://schemas.microsoft.com/office/drawing/2014/main" id="{D5E8FED8-3276-4CE6-9301-C7CB157A3538}"/>
              </a:ext>
            </a:extLst>
          </p:cNvPr>
          <p:cNvCxnSpPr/>
          <p:nvPr/>
        </p:nvCxnSpPr>
        <p:spPr>
          <a:xfrm>
            <a:off x="406400" y="3957320"/>
            <a:ext cx="811784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8F330A-3653-4D96-9F9F-88B728C2810D}"/>
              </a:ext>
            </a:extLst>
          </p:cNvPr>
          <p:cNvSpPr txBox="1"/>
          <p:nvPr/>
        </p:nvSpPr>
        <p:spPr>
          <a:xfrm>
            <a:off x="6663016" y="3957320"/>
            <a:ext cx="2887134" cy="276999"/>
          </a:xfrm>
          <a:prstGeom prst="rect">
            <a:avLst/>
          </a:prstGeom>
          <a:noFill/>
        </p:spPr>
        <p:txBody>
          <a:bodyPr wrap="square" rtlCol="0">
            <a:spAutoFit/>
          </a:bodyPr>
          <a:lstStyle/>
          <a:p>
            <a:pPr algn="ctr"/>
            <a:r>
              <a:rPr lang="en-US" altLang="ko-KR" sz="1200" b="1"/>
              <a:t>CAN BUS</a:t>
            </a:r>
            <a:endParaRPr lang="ko-KR" altLang="en-US" sz="1000" dirty="0"/>
          </a:p>
        </p:txBody>
      </p:sp>
      <p:sp>
        <p:nvSpPr>
          <p:cNvPr id="10" name="직사각형 9">
            <a:extLst>
              <a:ext uri="{FF2B5EF4-FFF2-40B4-BE49-F238E27FC236}">
                <a16:creationId xmlns:a16="http://schemas.microsoft.com/office/drawing/2014/main" id="{B063B754-7FCE-4E21-9968-9FD8A2368597}"/>
              </a:ext>
            </a:extLst>
          </p:cNvPr>
          <p:cNvSpPr/>
          <p:nvPr/>
        </p:nvSpPr>
        <p:spPr>
          <a:xfrm>
            <a:off x="1300480" y="2770465"/>
            <a:ext cx="645160" cy="29972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ID 0x15</a:t>
            </a:r>
            <a:endParaRPr lang="ko-KR" altLang="en-US" sz="1000" dirty="0">
              <a:solidFill>
                <a:schemeClr val="tx1"/>
              </a:solidFill>
            </a:endParaRPr>
          </a:p>
        </p:txBody>
      </p:sp>
      <p:cxnSp>
        <p:nvCxnSpPr>
          <p:cNvPr id="13" name="직선 화살표 연결선 12">
            <a:extLst>
              <a:ext uri="{FF2B5EF4-FFF2-40B4-BE49-F238E27FC236}">
                <a16:creationId xmlns:a16="http://schemas.microsoft.com/office/drawing/2014/main" id="{E72082EE-4A42-4615-AD9F-963AF07F7194}"/>
              </a:ext>
            </a:extLst>
          </p:cNvPr>
          <p:cNvCxnSpPr/>
          <p:nvPr/>
        </p:nvCxnSpPr>
        <p:spPr>
          <a:xfrm>
            <a:off x="2037080" y="3114040"/>
            <a:ext cx="0" cy="843280"/>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254912A0-FBAA-4530-BA1B-B2A113999BEB}"/>
              </a:ext>
            </a:extLst>
          </p:cNvPr>
          <p:cNvCxnSpPr/>
          <p:nvPr/>
        </p:nvCxnSpPr>
        <p:spPr>
          <a:xfrm>
            <a:off x="5557520" y="3114040"/>
            <a:ext cx="0" cy="843280"/>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C73E52B4-E864-4034-AA51-B183D6A17E91}"/>
              </a:ext>
            </a:extLst>
          </p:cNvPr>
          <p:cNvCxnSpPr/>
          <p:nvPr/>
        </p:nvCxnSpPr>
        <p:spPr>
          <a:xfrm flipV="1">
            <a:off x="2931160" y="3957320"/>
            <a:ext cx="0" cy="726440"/>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4D97EC16-0BD8-4DB4-AA8C-1A950E73C80B}"/>
              </a:ext>
            </a:extLst>
          </p:cNvPr>
          <p:cNvCxnSpPr/>
          <p:nvPr/>
        </p:nvCxnSpPr>
        <p:spPr>
          <a:xfrm flipV="1">
            <a:off x="6446520" y="3957320"/>
            <a:ext cx="0" cy="726440"/>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pic>
        <p:nvPicPr>
          <p:cNvPr id="2" name="녹음한 소리">
            <a:hlinkClick r:id="" action="ppaction://media"/>
            <a:extLst>
              <a:ext uri="{FF2B5EF4-FFF2-40B4-BE49-F238E27FC236}">
                <a16:creationId xmlns:a16="http://schemas.microsoft.com/office/drawing/2014/main" id="{2A4B039B-45F4-4CF5-63A4-75E57FB82F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21040" y="5820988"/>
            <a:ext cx="406400" cy="406400"/>
          </a:xfrm>
          <a:prstGeom prst="rect">
            <a:avLst/>
          </a:prstGeom>
        </p:spPr>
      </p:pic>
    </p:spTree>
    <p:extLst>
      <p:ext uri="{BB962C8B-B14F-4D97-AF65-F5344CB8AC3E}">
        <p14:creationId xmlns:p14="http://schemas.microsoft.com/office/powerpoint/2010/main" val="99161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제목 1">
            <a:extLst>
              <a:ext uri="{FF2B5EF4-FFF2-40B4-BE49-F238E27FC236}">
                <a16:creationId xmlns:a16="http://schemas.microsoft.com/office/drawing/2014/main" id="{4FDC3494-AA1D-49B7-85F7-34244C248491}"/>
              </a:ext>
            </a:extLst>
          </p:cNvPr>
          <p:cNvSpPr txBox="1">
            <a:spLocks/>
          </p:cNvSpPr>
          <p:nvPr/>
        </p:nvSpPr>
        <p:spPr>
          <a:xfrm>
            <a:off x="529087" y="992591"/>
            <a:ext cx="8157713" cy="5103410"/>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457200" indent="-457200">
              <a:lnSpc>
                <a:spcPct val="120000"/>
              </a:lnSpc>
              <a:buFont typeface="Arial" panose="020B0604020202020204" pitchFamily="34" charset="0"/>
              <a:buChar char="•"/>
            </a:pPr>
            <a:endParaRPr lang="en-US" altLang="ko-KR" sz="1400" dirty="0">
              <a:latin typeface="+mj-ea"/>
            </a:endParaRPr>
          </a:p>
        </p:txBody>
      </p:sp>
      <p:sp>
        <p:nvSpPr>
          <p:cNvPr id="6" name="직사각형 5">
            <a:extLst>
              <a:ext uri="{FF2B5EF4-FFF2-40B4-BE49-F238E27FC236}">
                <a16:creationId xmlns:a16="http://schemas.microsoft.com/office/drawing/2014/main" id="{8DE0CA7A-87E6-4E9F-A022-97AE4A4CA937}"/>
              </a:ext>
            </a:extLst>
          </p:cNvPr>
          <p:cNvSpPr/>
          <p:nvPr/>
        </p:nvSpPr>
        <p:spPr>
          <a:xfrm>
            <a:off x="1339421" y="2177175"/>
            <a:ext cx="1347537" cy="893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CAN node</a:t>
            </a:r>
          </a:p>
          <a:p>
            <a:pPr algn="ctr"/>
            <a:r>
              <a:rPr lang="en-US" altLang="ko-KR" dirty="0"/>
              <a:t>A</a:t>
            </a:r>
            <a:endParaRPr lang="ko-KR" altLang="en-US" dirty="0"/>
          </a:p>
        </p:txBody>
      </p:sp>
      <p:sp>
        <p:nvSpPr>
          <p:cNvPr id="7" name="직사각형 6">
            <a:extLst>
              <a:ext uri="{FF2B5EF4-FFF2-40B4-BE49-F238E27FC236}">
                <a16:creationId xmlns:a16="http://schemas.microsoft.com/office/drawing/2014/main" id="{9C231E50-8A8F-4762-9093-1336FFB6F5B4}"/>
              </a:ext>
            </a:extLst>
          </p:cNvPr>
          <p:cNvSpPr/>
          <p:nvPr/>
        </p:nvSpPr>
        <p:spPr>
          <a:xfrm>
            <a:off x="2218261" y="4773055"/>
            <a:ext cx="1347537" cy="893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CAN node</a:t>
            </a:r>
          </a:p>
          <a:p>
            <a:pPr algn="ctr"/>
            <a:r>
              <a:rPr lang="en-US" altLang="ko-KR" dirty="0"/>
              <a:t>B</a:t>
            </a:r>
            <a:endParaRPr lang="ko-KR" altLang="en-US" dirty="0"/>
          </a:p>
        </p:txBody>
      </p:sp>
      <p:sp>
        <p:nvSpPr>
          <p:cNvPr id="8" name="직사각형 7">
            <a:extLst>
              <a:ext uri="{FF2B5EF4-FFF2-40B4-BE49-F238E27FC236}">
                <a16:creationId xmlns:a16="http://schemas.microsoft.com/office/drawing/2014/main" id="{73984A59-2B98-42F3-8A8F-0FB41F8F633E}"/>
              </a:ext>
            </a:extLst>
          </p:cNvPr>
          <p:cNvSpPr/>
          <p:nvPr/>
        </p:nvSpPr>
        <p:spPr>
          <a:xfrm>
            <a:off x="5769181" y="4773055"/>
            <a:ext cx="1347537" cy="893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CAN node</a:t>
            </a:r>
          </a:p>
          <a:p>
            <a:pPr algn="ctr"/>
            <a:r>
              <a:rPr lang="en-US" altLang="ko-KR" dirty="0"/>
              <a:t>D</a:t>
            </a:r>
            <a:endParaRPr lang="ko-KR" altLang="en-US" dirty="0"/>
          </a:p>
        </p:txBody>
      </p:sp>
      <p:sp>
        <p:nvSpPr>
          <p:cNvPr id="9" name="직사각형 8">
            <a:extLst>
              <a:ext uri="{FF2B5EF4-FFF2-40B4-BE49-F238E27FC236}">
                <a16:creationId xmlns:a16="http://schemas.microsoft.com/office/drawing/2014/main" id="{1846EC18-E954-4249-BCA1-430901C0CA66}"/>
              </a:ext>
            </a:extLst>
          </p:cNvPr>
          <p:cNvSpPr/>
          <p:nvPr/>
        </p:nvSpPr>
        <p:spPr>
          <a:xfrm>
            <a:off x="4885261" y="2177174"/>
            <a:ext cx="1347537" cy="893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CAN node</a:t>
            </a:r>
          </a:p>
          <a:p>
            <a:pPr algn="ctr"/>
            <a:r>
              <a:rPr lang="en-US" altLang="ko-KR" dirty="0"/>
              <a:t>C</a:t>
            </a:r>
            <a:endParaRPr lang="ko-KR" altLang="en-US" dirty="0"/>
          </a:p>
        </p:txBody>
      </p:sp>
      <p:cxnSp>
        <p:nvCxnSpPr>
          <p:cNvPr id="4" name="직선 연결선 3">
            <a:extLst>
              <a:ext uri="{FF2B5EF4-FFF2-40B4-BE49-F238E27FC236}">
                <a16:creationId xmlns:a16="http://schemas.microsoft.com/office/drawing/2014/main" id="{D5E8FED8-3276-4CE6-9301-C7CB157A3538}"/>
              </a:ext>
            </a:extLst>
          </p:cNvPr>
          <p:cNvCxnSpPr/>
          <p:nvPr/>
        </p:nvCxnSpPr>
        <p:spPr>
          <a:xfrm>
            <a:off x="406400" y="3957320"/>
            <a:ext cx="811784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8F330A-3653-4D96-9F9F-88B728C2810D}"/>
              </a:ext>
            </a:extLst>
          </p:cNvPr>
          <p:cNvSpPr txBox="1"/>
          <p:nvPr/>
        </p:nvSpPr>
        <p:spPr>
          <a:xfrm>
            <a:off x="6663016" y="3957320"/>
            <a:ext cx="2887134" cy="276999"/>
          </a:xfrm>
          <a:prstGeom prst="rect">
            <a:avLst/>
          </a:prstGeom>
          <a:noFill/>
        </p:spPr>
        <p:txBody>
          <a:bodyPr wrap="square" rtlCol="0">
            <a:spAutoFit/>
          </a:bodyPr>
          <a:lstStyle/>
          <a:p>
            <a:pPr algn="ctr"/>
            <a:r>
              <a:rPr lang="en-US" altLang="ko-KR" sz="1200" b="1"/>
              <a:t>CAN BUS</a:t>
            </a:r>
            <a:endParaRPr lang="ko-KR" altLang="en-US" sz="1000" dirty="0"/>
          </a:p>
        </p:txBody>
      </p:sp>
      <p:sp>
        <p:nvSpPr>
          <p:cNvPr id="10" name="직사각형 9">
            <a:extLst>
              <a:ext uri="{FF2B5EF4-FFF2-40B4-BE49-F238E27FC236}">
                <a16:creationId xmlns:a16="http://schemas.microsoft.com/office/drawing/2014/main" id="{B063B754-7FCE-4E21-9968-9FD8A2368597}"/>
              </a:ext>
            </a:extLst>
          </p:cNvPr>
          <p:cNvSpPr/>
          <p:nvPr/>
        </p:nvSpPr>
        <p:spPr>
          <a:xfrm>
            <a:off x="4885261" y="2770465"/>
            <a:ext cx="645160" cy="29972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ID 0x15</a:t>
            </a:r>
            <a:endParaRPr lang="ko-KR" altLang="en-US" sz="1000" dirty="0">
              <a:solidFill>
                <a:schemeClr val="tx1"/>
              </a:solidFill>
            </a:endParaRPr>
          </a:p>
        </p:txBody>
      </p:sp>
      <p:sp>
        <p:nvSpPr>
          <p:cNvPr id="11" name="직사각형 10">
            <a:extLst>
              <a:ext uri="{FF2B5EF4-FFF2-40B4-BE49-F238E27FC236}">
                <a16:creationId xmlns:a16="http://schemas.microsoft.com/office/drawing/2014/main" id="{BCB0E3FB-5C44-4450-ABEE-39C333B61E8A}"/>
              </a:ext>
            </a:extLst>
          </p:cNvPr>
          <p:cNvSpPr/>
          <p:nvPr/>
        </p:nvSpPr>
        <p:spPr>
          <a:xfrm>
            <a:off x="2218261" y="4773055"/>
            <a:ext cx="645160" cy="29972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ID 0x15</a:t>
            </a:r>
            <a:endParaRPr lang="ko-KR" altLang="en-US" sz="1000" dirty="0">
              <a:solidFill>
                <a:schemeClr val="tx1"/>
              </a:solidFill>
            </a:endParaRPr>
          </a:p>
        </p:txBody>
      </p:sp>
      <p:sp>
        <p:nvSpPr>
          <p:cNvPr id="13" name="직사각형 12">
            <a:extLst>
              <a:ext uri="{FF2B5EF4-FFF2-40B4-BE49-F238E27FC236}">
                <a16:creationId xmlns:a16="http://schemas.microsoft.com/office/drawing/2014/main" id="{89C137AE-EFB6-4D15-98AD-C664E6B9B685}"/>
              </a:ext>
            </a:extLst>
          </p:cNvPr>
          <p:cNvSpPr/>
          <p:nvPr/>
        </p:nvSpPr>
        <p:spPr>
          <a:xfrm>
            <a:off x="5769181" y="4773055"/>
            <a:ext cx="645160" cy="29972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ID 0x15</a:t>
            </a:r>
            <a:endParaRPr lang="ko-KR" altLang="en-US" sz="1000" dirty="0">
              <a:solidFill>
                <a:schemeClr val="tx1"/>
              </a:solidFill>
            </a:endParaRPr>
          </a:p>
        </p:txBody>
      </p:sp>
      <p:cxnSp>
        <p:nvCxnSpPr>
          <p:cNvPr id="14" name="직선 화살표 연결선 13">
            <a:extLst>
              <a:ext uri="{FF2B5EF4-FFF2-40B4-BE49-F238E27FC236}">
                <a16:creationId xmlns:a16="http://schemas.microsoft.com/office/drawing/2014/main" id="{076B8D43-EFB7-4FCF-87AE-7FF9014B3D0C}"/>
              </a:ext>
            </a:extLst>
          </p:cNvPr>
          <p:cNvCxnSpPr/>
          <p:nvPr/>
        </p:nvCxnSpPr>
        <p:spPr>
          <a:xfrm>
            <a:off x="2037080" y="3114040"/>
            <a:ext cx="0" cy="843280"/>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F172557A-F105-4FAA-93BD-96CE4FE062B3}"/>
              </a:ext>
            </a:extLst>
          </p:cNvPr>
          <p:cNvCxnSpPr/>
          <p:nvPr/>
        </p:nvCxnSpPr>
        <p:spPr>
          <a:xfrm>
            <a:off x="5557520" y="3114040"/>
            <a:ext cx="0" cy="843280"/>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5C17B813-F9C2-4EC7-85B2-3D1921F1BE87}"/>
              </a:ext>
            </a:extLst>
          </p:cNvPr>
          <p:cNvCxnSpPr/>
          <p:nvPr/>
        </p:nvCxnSpPr>
        <p:spPr>
          <a:xfrm flipV="1">
            <a:off x="2931160" y="3957320"/>
            <a:ext cx="0" cy="726440"/>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4ADC89E-CAED-4F96-9B10-734E71BAC5B1}"/>
              </a:ext>
            </a:extLst>
          </p:cNvPr>
          <p:cNvCxnSpPr/>
          <p:nvPr/>
        </p:nvCxnSpPr>
        <p:spPr>
          <a:xfrm flipV="1">
            <a:off x="6446520" y="3957320"/>
            <a:ext cx="0" cy="726440"/>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sp>
        <p:nvSpPr>
          <p:cNvPr id="18" name="제목 1">
            <a:extLst>
              <a:ext uri="{FF2B5EF4-FFF2-40B4-BE49-F238E27FC236}">
                <a16:creationId xmlns:a16="http://schemas.microsoft.com/office/drawing/2014/main" id="{A151922D-5AD2-42CC-8789-96BE492BB049}"/>
              </a:ext>
            </a:extLst>
          </p:cNvPr>
          <p:cNvSpPr txBox="1">
            <a:spLocks/>
          </p:cNvSpPr>
          <p:nvPr/>
        </p:nvSpPr>
        <p:spPr>
          <a:xfrm>
            <a:off x="681487" y="1144991"/>
            <a:ext cx="8157713" cy="5103410"/>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457200" indent="-457200">
              <a:lnSpc>
                <a:spcPct val="120000"/>
              </a:lnSpc>
              <a:buFont typeface="Arial" panose="020B0604020202020204" pitchFamily="34" charset="0"/>
              <a:buChar char="•"/>
            </a:pPr>
            <a:r>
              <a:rPr lang="en-US" altLang="ko-KR" sz="1400" dirty="0">
                <a:latin typeface="+mj-ea"/>
              </a:rPr>
              <a:t>CAN nodes B, C, and D receive the corresponding data frame. The CAN controller of each node checks whether the received data is appropriate.(Every node receives every message and decides for itself whether to use it or not.)</a:t>
            </a:r>
          </a:p>
        </p:txBody>
      </p:sp>
      <p:pic>
        <p:nvPicPr>
          <p:cNvPr id="2" name="녹음한 소리">
            <a:hlinkClick r:id="" action="ppaction://media"/>
            <a:extLst>
              <a:ext uri="{FF2B5EF4-FFF2-40B4-BE49-F238E27FC236}">
                <a16:creationId xmlns:a16="http://schemas.microsoft.com/office/drawing/2014/main" id="{F08437AA-DC8F-7C01-7514-50F0D41D11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03087" y="5777300"/>
            <a:ext cx="406400" cy="406400"/>
          </a:xfrm>
          <a:prstGeom prst="rect">
            <a:avLst/>
          </a:prstGeom>
        </p:spPr>
      </p:pic>
    </p:spTree>
    <p:extLst>
      <p:ext uri="{BB962C8B-B14F-4D97-AF65-F5344CB8AC3E}">
        <p14:creationId xmlns:p14="http://schemas.microsoft.com/office/powerpoint/2010/main" val="236927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제목 1">
            <a:extLst>
              <a:ext uri="{FF2B5EF4-FFF2-40B4-BE49-F238E27FC236}">
                <a16:creationId xmlns:a16="http://schemas.microsoft.com/office/drawing/2014/main" id="{4FDC3494-AA1D-49B7-85F7-34244C248491}"/>
              </a:ext>
            </a:extLst>
          </p:cNvPr>
          <p:cNvSpPr txBox="1">
            <a:spLocks/>
          </p:cNvSpPr>
          <p:nvPr/>
        </p:nvSpPr>
        <p:spPr>
          <a:xfrm>
            <a:off x="529087" y="992591"/>
            <a:ext cx="8157713" cy="5103410"/>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457200" indent="-457200">
              <a:lnSpc>
                <a:spcPct val="120000"/>
              </a:lnSpc>
              <a:buFont typeface="Arial" panose="020B0604020202020204" pitchFamily="34" charset="0"/>
              <a:buChar char="•"/>
            </a:pPr>
            <a:endParaRPr lang="en-US" altLang="ko-KR" sz="1400" dirty="0">
              <a:latin typeface="+mj-ea"/>
            </a:endParaRPr>
          </a:p>
        </p:txBody>
      </p:sp>
      <p:sp>
        <p:nvSpPr>
          <p:cNvPr id="6" name="직사각형 5">
            <a:extLst>
              <a:ext uri="{FF2B5EF4-FFF2-40B4-BE49-F238E27FC236}">
                <a16:creationId xmlns:a16="http://schemas.microsoft.com/office/drawing/2014/main" id="{8DE0CA7A-87E6-4E9F-A022-97AE4A4CA937}"/>
              </a:ext>
            </a:extLst>
          </p:cNvPr>
          <p:cNvSpPr/>
          <p:nvPr/>
        </p:nvSpPr>
        <p:spPr>
          <a:xfrm>
            <a:off x="1339421" y="2177175"/>
            <a:ext cx="1347537" cy="893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CAN node</a:t>
            </a:r>
          </a:p>
          <a:p>
            <a:pPr algn="ctr"/>
            <a:r>
              <a:rPr lang="en-US" altLang="ko-KR" dirty="0"/>
              <a:t>A</a:t>
            </a:r>
            <a:endParaRPr lang="ko-KR" altLang="en-US" dirty="0"/>
          </a:p>
        </p:txBody>
      </p:sp>
      <p:sp>
        <p:nvSpPr>
          <p:cNvPr id="7" name="직사각형 6">
            <a:extLst>
              <a:ext uri="{FF2B5EF4-FFF2-40B4-BE49-F238E27FC236}">
                <a16:creationId xmlns:a16="http://schemas.microsoft.com/office/drawing/2014/main" id="{9C231E50-8A8F-4762-9093-1336FFB6F5B4}"/>
              </a:ext>
            </a:extLst>
          </p:cNvPr>
          <p:cNvSpPr/>
          <p:nvPr/>
        </p:nvSpPr>
        <p:spPr>
          <a:xfrm>
            <a:off x="2218261" y="4773055"/>
            <a:ext cx="1347537" cy="893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CAN node</a:t>
            </a:r>
          </a:p>
          <a:p>
            <a:pPr algn="ctr"/>
            <a:r>
              <a:rPr lang="en-US" altLang="ko-KR" dirty="0"/>
              <a:t>B</a:t>
            </a:r>
            <a:endParaRPr lang="ko-KR" altLang="en-US" dirty="0"/>
          </a:p>
        </p:txBody>
      </p:sp>
      <p:sp>
        <p:nvSpPr>
          <p:cNvPr id="8" name="직사각형 7">
            <a:extLst>
              <a:ext uri="{FF2B5EF4-FFF2-40B4-BE49-F238E27FC236}">
                <a16:creationId xmlns:a16="http://schemas.microsoft.com/office/drawing/2014/main" id="{73984A59-2B98-42F3-8A8F-0FB41F8F633E}"/>
              </a:ext>
            </a:extLst>
          </p:cNvPr>
          <p:cNvSpPr/>
          <p:nvPr/>
        </p:nvSpPr>
        <p:spPr>
          <a:xfrm>
            <a:off x="5769181" y="4773055"/>
            <a:ext cx="1347537" cy="893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CAN node</a:t>
            </a:r>
          </a:p>
          <a:p>
            <a:pPr algn="ctr"/>
            <a:r>
              <a:rPr lang="en-US" altLang="ko-KR" dirty="0"/>
              <a:t>D</a:t>
            </a:r>
            <a:endParaRPr lang="ko-KR" altLang="en-US" dirty="0"/>
          </a:p>
        </p:txBody>
      </p:sp>
      <p:sp>
        <p:nvSpPr>
          <p:cNvPr id="9" name="직사각형 8">
            <a:extLst>
              <a:ext uri="{FF2B5EF4-FFF2-40B4-BE49-F238E27FC236}">
                <a16:creationId xmlns:a16="http://schemas.microsoft.com/office/drawing/2014/main" id="{1846EC18-E954-4249-BCA1-430901C0CA66}"/>
              </a:ext>
            </a:extLst>
          </p:cNvPr>
          <p:cNvSpPr/>
          <p:nvPr/>
        </p:nvSpPr>
        <p:spPr>
          <a:xfrm>
            <a:off x="4885261" y="2177174"/>
            <a:ext cx="1347537" cy="893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CAN node</a:t>
            </a:r>
          </a:p>
          <a:p>
            <a:pPr algn="ctr"/>
            <a:r>
              <a:rPr lang="en-US" altLang="ko-KR" dirty="0"/>
              <a:t>C</a:t>
            </a:r>
            <a:endParaRPr lang="ko-KR" altLang="en-US" dirty="0"/>
          </a:p>
        </p:txBody>
      </p:sp>
      <p:cxnSp>
        <p:nvCxnSpPr>
          <p:cNvPr id="4" name="직선 연결선 3">
            <a:extLst>
              <a:ext uri="{FF2B5EF4-FFF2-40B4-BE49-F238E27FC236}">
                <a16:creationId xmlns:a16="http://schemas.microsoft.com/office/drawing/2014/main" id="{D5E8FED8-3276-4CE6-9301-C7CB157A3538}"/>
              </a:ext>
            </a:extLst>
          </p:cNvPr>
          <p:cNvCxnSpPr/>
          <p:nvPr/>
        </p:nvCxnSpPr>
        <p:spPr>
          <a:xfrm>
            <a:off x="406400" y="3957320"/>
            <a:ext cx="811784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8F330A-3653-4D96-9F9F-88B728C2810D}"/>
              </a:ext>
            </a:extLst>
          </p:cNvPr>
          <p:cNvSpPr txBox="1"/>
          <p:nvPr/>
        </p:nvSpPr>
        <p:spPr>
          <a:xfrm>
            <a:off x="6663016" y="3957320"/>
            <a:ext cx="2887134" cy="276999"/>
          </a:xfrm>
          <a:prstGeom prst="rect">
            <a:avLst/>
          </a:prstGeom>
          <a:noFill/>
        </p:spPr>
        <p:txBody>
          <a:bodyPr wrap="square" rtlCol="0">
            <a:spAutoFit/>
          </a:bodyPr>
          <a:lstStyle/>
          <a:p>
            <a:pPr algn="ctr"/>
            <a:r>
              <a:rPr lang="en-US" altLang="ko-KR" sz="1200" b="1"/>
              <a:t>CAN BUS</a:t>
            </a:r>
            <a:endParaRPr lang="ko-KR" altLang="en-US" sz="1000" dirty="0"/>
          </a:p>
        </p:txBody>
      </p:sp>
      <p:sp>
        <p:nvSpPr>
          <p:cNvPr id="10" name="직사각형 9">
            <a:extLst>
              <a:ext uri="{FF2B5EF4-FFF2-40B4-BE49-F238E27FC236}">
                <a16:creationId xmlns:a16="http://schemas.microsoft.com/office/drawing/2014/main" id="{B063B754-7FCE-4E21-9968-9FD8A2368597}"/>
              </a:ext>
            </a:extLst>
          </p:cNvPr>
          <p:cNvSpPr/>
          <p:nvPr/>
        </p:nvSpPr>
        <p:spPr>
          <a:xfrm>
            <a:off x="4885261" y="2770465"/>
            <a:ext cx="645160" cy="29972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ID 0x15</a:t>
            </a:r>
            <a:endParaRPr lang="ko-KR" altLang="en-US" sz="1000" dirty="0">
              <a:solidFill>
                <a:schemeClr val="tx1"/>
              </a:solidFill>
            </a:endParaRPr>
          </a:p>
        </p:txBody>
      </p:sp>
      <p:cxnSp>
        <p:nvCxnSpPr>
          <p:cNvPr id="14" name="직선 화살표 연결선 13">
            <a:extLst>
              <a:ext uri="{FF2B5EF4-FFF2-40B4-BE49-F238E27FC236}">
                <a16:creationId xmlns:a16="http://schemas.microsoft.com/office/drawing/2014/main" id="{076B8D43-EFB7-4FCF-87AE-7FF9014B3D0C}"/>
              </a:ext>
            </a:extLst>
          </p:cNvPr>
          <p:cNvCxnSpPr/>
          <p:nvPr/>
        </p:nvCxnSpPr>
        <p:spPr>
          <a:xfrm>
            <a:off x="2037080" y="3114040"/>
            <a:ext cx="0" cy="843280"/>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F172557A-F105-4FAA-93BD-96CE4FE062B3}"/>
              </a:ext>
            </a:extLst>
          </p:cNvPr>
          <p:cNvCxnSpPr/>
          <p:nvPr/>
        </p:nvCxnSpPr>
        <p:spPr>
          <a:xfrm>
            <a:off x="5557520" y="3114040"/>
            <a:ext cx="0" cy="843280"/>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5C17B813-F9C2-4EC7-85B2-3D1921F1BE87}"/>
              </a:ext>
            </a:extLst>
          </p:cNvPr>
          <p:cNvCxnSpPr/>
          <p:nvPr/>
        </p:nvCxnSpPr>
        <p:spPr>
          <a:xfrm flipV="1">
            <a:off x="2931160" y="3957320"/>
            <a:ext cx="0" cy="726440"/>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4ADC89E-CAED-4F96-9B10-734E71BAC5B1}"/>
              </a:ext>
            </a:extLst>
          </p:cNvPr>
          <p:cNvCxnSpPr/>
          <p:nvPr/>
        </p:nvCxnSpPr>
        <p:spPr>
          <a:xfrm flipV="1">
            <a:off x="6446520" y="3957320"/>
            <a:ext cx="0" cy="726440"/>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sp>
        <p:nvSpPr>
          <p:cNvPr id="18" name="제목 1">
            <a:extLst>
              <a:ext uri="{FF2B5EF4-FFF2-40B4-BE49-F238E27FC236}">
                <a16:creationId xmlns:a16="http://schemas.microsoft.com/office/drawing/2014/main" id="{A151922D-5AD2-42CC-8789-96BE492BB049}"/>
              </a:ext>
            </a:extLst>
          </p:cNvPr>
          <p:cNvSpPr txBox="1">
            <a:spLocks/>
          </p:cNvSpPr>
          <p:nvPr/>
        </p:nvSpPr>
        <p:spPr>
          <a:xfrm>
            <a:off x="681487" y="1144991"/>
            <a:ext cx="8157713" cy="5103410"/>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457200" indent="-457200">
              <a:lnSpc>
                <a:spcPct val="120000"/>
              </a:lnSpc>
              <a:buFont typeface="Arial" panose="020B0604020202020204" pitchFamily="34" charset="0"/>
              <a:buChar char="•"/>
            </a:pPr>
            <a:r>
              <a:rPr lang="en-US" altLang="ko-KR" sz="1400" dirty="0">
                <a:latin typeface="+mj-ea"/>
              </a:rPr>
              <a:t>Can Node B accepts the data, and nodes C and D reject the data.</a:t>
            </a:r>
          </a:p>
          <a:p>
            <a:pPr marL="457200" indent="-457200">
              <a:lnSpc>
                <a:spcPct val="120000"/>
              </a:lnSpc>
              <a:buFont typeface="Arial" panose="020B0604020202020204" pitchFamily="34" charset="0"/>
              <a:buChar char="•"/>
            </a:pPr>
            <a:r>
              <a:rPr lang="en-US" altLang="ko-KR" sz="1400" dirty="0">
                <a:latin typeface="+mj-ea"/>
              </a:rPr>
              <a:t>CAN Node B reads the data through the RX buffer.</a:t>
            </a:r>
          </a:p>
        </p:txBody>
      </p:sp>
      <p:pic>
        <p:nvPicPr>
          <p:cNvPr id="2" name="녹음한 소리">
            <a:hlinkClick r:id="" action="ppaction://media"/>
            <a:extLst>
              <a:ext uri="{FF2B5EF4-FFF2-40B4-BE49-F238E27FC236}">
                <a16:creationId xmlns:a16="http://schemas.microsoft.com/office/drawing/2014/main" id="{AC21143A-5DA5-C7EC-74FE-C253C7BF27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80400" y="5914519"/>
            <a:ext cx="406400" cy="406400"/>
          </a:xfrm>
          <a:prstGeom prst="rect">
            <a:avLst/>
          </a:prstGeom>
        </p:spPr>
      </p:pic>
    </p:spTree>
    <p:extLst>
      <p:ext uri="{BB962C8B-B14F-4D97-AF65-F5344CB8AC3E}">
        <p14:creationId xmlns:p14="http://schemas.microsoft.com/office/powerpoint/2010/main" val="234385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제목 1">
            <a:extLst>
              <a:ext uri="{FF2B5EF4-FFF2-40B4-BE49-F238E27FC236}">
                <a16:creationId xmlns:a16="http://schemas.microsoft.com/office/drawing/2014/main" id="{C9AB685B-F5B6-4D7E-AC57-714FD53AAB07}"/>
              </a:ext>
            </a:extLst>
          </p:cNvPr>
          <p:cNvSpPr txBox="1">
            <a:spLocks/>
          </p:cNvSpPr>
          <p:nvPr/>
        </p:nvSpPr>
        <p:spPr>
          <a:xfrm>
            <a:off x="224287" y="196991"/>
            <a:ext cx="8229600" cy="43218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t>7. Data Frame</a:t>
            </a:r>
          </a:p>
        </p:txBody>
      </p:sp>
      <p:sp>
        <p:nvSpPr>
          <p:cNvPr id="23" name="제목 1">
            <a:extLst>
              <a:ext uri="{FF2B5EF4-FFF2-40B4-BE49-F238E27FC236}">
                <a16:creationId xmlns:a16="http://schemas.microsoft.com/office/drawing/2014/main" id="{E4A3CFF4-4147-4578-969E-E2D894EB3454}"/>
              </a:ext>
            </a:extLst>
          </p:cNvPr>
          <p:cNvSpPr txBox="1">
            <a:spLocks/>
          </p:cNvSpPr>
          <p:nvPr/>
        </p:nvSpPr>
        <p:spPr>
          <a:xfrm>
            <a:off x="681487" y="1144991"/>
            <a:ext cx="8157713" cy="5103410"/>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457200" indent="-457200">
              <a:lnSpc>
                <a:spcPct val="120000"/>
              </a:lnSpc>
              <a:buFont typeface="Arial" panose="020B0604020202020204" pitchFamily="34" charset="0"/>
              <a:buChar char="•"/>
            </a:pPr>
            <a:r>
              <a:rPr lang="en-US" altLang="ko-KR" sz="1400" dirty="0">
                <a:latin typeface="+mj-ea"/>
              </a:rPr>
              <a:t>When transmitting user data, a method called data frame is used. A data frame can carry 8 bytes.</a:t>
            </a:r>
          </a:p>
          <a:p>
            <a:pPr marL="457200" indent="-457200">
              <a:lnSpc>
                <a:spcPct val="120000"/>
              </a:lnSpc>
              <a:buFont typeface="Arial" panose="020B0604020202020204" pitchFamily="34" charset="0"/>
              <a:buChar char="•"/>
            </a:pPr>
            <a:endParaRPr lang="en-US" altLang="ko-KR" sz="1400" dirty="0">
              <a:latin typeface="+mj-ea"/>
            </a:endParaRPr>
          </a:p>
          <a:p>
            <a:pPr marL="457200" indent="-457200">
              <a:lnSpc>
                <a:spcPct val="120000"/>
              </a:lnSpc>
              <a:buFont typeface="Arial" panose="020B0604020202020204" pitchFamily="34" charset="0"/>
              <a:buChar char="•"/>
            </a:pPr>
            <a:endParaRPr lang="en-US" altLang="ko-KR" sz="1400" dirty="0">
              <a:latin typeface="+mj-ea"/>
            </a:endParaRPr>
          </a:p>
          <a:p>
            <a:pPr marL="457200" indent="-457200">
              <a:lnSpc>
                <a:spcPct val="120000"/>
              </a:lnSpc>
              <a:buFont typeface="Arial" panose="020B0604020202020204" pitchFamily="34" charset="0"/>
              <a:buChar char="•"/>
            </a:pPr>
            <a:endParaRPr lang="en-US" altLang="ko-KR" sz="1400" dirty="0">
              <a:latin typeface="+mj-ea"/>
            </a:endParaRPr>
          </a:p>
          <a:p>
            <a:pPr marL="457200" indent="-457200">
              <a:lnSpc>
                <a:spcPct val="120000"/>
              </a:lnSpc>
              <a:buFont typeface="Arial" panose="020B0604020202020204" pitchFamily="34" charset="0"/>
              <a:buChar char="•"/>
            </a:pPr>
            <a:endParaRPr lang="en-US" altLang="ko-KR" sz="1400" dirty="0">
              <a:latin typeface="+mj-ea"/>
            </a:endParaRPr>
          </a:p>
          <a:p>
            <a:pPr marL="457200" indent="-457200">
              <a:lnSpc>
                <a:spcPct val="120000"/>
              </a:lnSpc>
              <a:buFont typeface="Arial" panose="020B0604020202020204" pitchFamily="34" charset="0"/>
              <a:buChar char="•"/>
            </a:pPr>
            <a:endParaRPr lang="en-US" altLang="ko-KR" sz="1400" dirty="0">
              <a:latin typeface="+mj-ea"/>
            </a:endParaRPr>
          </a:p>
          <a:p>
            <a:pPr marL="457200" indent="-457200">
              <a:lnSpc>
                <a:spcPct val="120000"/>
              </a:lnSpc>
              <a:buFont typeface="Arial" panose="020B0604020202020204" pitchFamily="34" charset="0"/>
              <a:buChar char="•"/>
            </a:pPr>
            <a:endParaRPr lang="en-US" altLang="ko-KR" sz="1400" dirty="0">
              <a:latin typeface="+mj-ea"/>
            </a:endParaRPr>
          </a:p>
          <a:p>
            <a:pPr marL="457200" indent="-457200">
              <a:lnSpc>
                <a:spcPct val="120000"/>
              </a:lnSpc>
              <a:buFont typeface="Arial" panose="020B0604020202020204" pitchFamily="34" charset="0"/>
              <a:buChar char="•"/>
            </a:pPr>
            <a:endParaRPr lang="en-US" altLang="ko-KR" sz="1400" dirty="0">
              <a:latin typeface="+mj-ea"/>
            </a:endParaRPr>
          </a:p>
          <a:p>
            <a:pPr marL="457200" indent="-457200">
              <a:lnSpc>
                <a:spcPct val="120000"/>
              </a:lnSpc>
              <a:buFont typeface="Arial" panose="020B0604020202020204" pitchFamily="34" charset="0"/>
              <a:buChar char="•"/>
            </a:pPr>
            <a:endParaRPr lang="en-US" altLang="ko-KR" sz="1400" dirty="0">
              <a:latin typeface="+mj-ea"/>
            </a:endParaRPr>
          </a:p>
          <a:p>
            <a:pPr marL="457200" indent="-457200">
              <a:lnSpc>
                <a:spcPct val="120000"/>
              </a:lnSpc>
              <a:buFont typeface="Arial" panose="020B0604020202020204" pitchFamily="34" charset="0"/>
              <a:buChar char="•"/>
            </a:pPr>
            <a:r>
              <a:rPr lang="en-US" altLang="ko-KR" sz="1400" dirty="0">
                <a:latin typeface="+mj-ea"/>
              </a:rPr>
              <a:t>SOF: Compares all recessive-dominant signal edges with preset bit timing. If not, resynchronize. By this signal, all nodes must be synchronized and ready to respond.</a:t>
            </a:r>
          </a:p>
          <a:p>
            <a:pPr marL="457200" indent="-457200">
              <a:lnSpc>
                <a:spcPct val="120000"/>
              </a:lnSpc>
              <a:buFont typeface="Arial" panose="020B0604020202020204" pitchFamily="34" charset="0"/>
              <a:buChar char="•"/>
            </a:pPr>
            <a:endParaRPr lang="en-US" altLang="ko-KR" sz="1400" dirty="0">
              <a:latin typeface="+mj-ea"/>
            </a:endParaRPr>
          </a:p>
          <a:p>
            <a:pPr marL="457200" indent="-457200">
              <a:lnSpc>
                <a:spcPct val="120000"/>
              </a:lnSpc>
              <a:buFont typeface="Arial" panose="020B0604020202020204" pitchFamily="34" charset="0"/>
              <a:buChar char="•"/>
            </a:pPr>
            <a:endParaRPr lang="en-US" altLang="ko-KR" sz="1400" dirty="0">
              <a:latin typeface="+mj-ea"/>
            </a:endParaRPr>
          </a:p>
        </p:txBody>
      </p:sp>
      <p:pic>
        <p:nvPicPr>
          <p:cNvPr id="25" name="그림 24">
            <a:extLst>
              <a:ext uri="{FF2B5EF4-FFF2-40B4-BE49-F238E27FC236}">
                <a16:creationId xmlns:a16="http://schemas.microsoft.com/office/drawing/2014/main" id="{FF54352B-7589-4FAE-B4B0-CB86DD3783E8}"/>
              </a:ext>
            </a:extLst>
          </p:cNvPr>
          <p:cNvPicPr>
            <a:picLocks noChangeAspect="1"/>
          </p:cNvPicPr>
          <p:nvPr/>
        </p:nvPicPr>
        <p:blipFill>
          <a:blip r:embed="rId5"/>
          <a:stretch>
            <a:fillRect/>
          </a:stretch>
        </p:blipFill>
        <p:spPr>
          <a:xfrm>
            <a:off x="410516" y="1787500"/>
            <a:ext cx="8428684" cy="1711349"/>
          </a:xfrm>
          <a:prstGeom prst="rect">
            <a:avLst/>
          </a:prstGeom>
        </p:spPr>
      </p:pic>
      <p:sp>
        <p:nvSpPr>
          <p:cNvPr id="26" name="TextBox 25">
            <a:extLst>
              <a:ext uri="{FF2B5EF4-FFF2-40B4-BE49-F238E27FC236}">
                <a16:creationId xmlns:a16="http://schemas.microsoft.com/office/drawing/2014/main" id="{AD7DC4BB-B892-47A5-9B1A-64BA98433C01}"/>
              </a:ext>
            </a:extLst>
          </p:cNvPr>
          <p:cNvSpPr txBox="1"/>
          <p:nvPr/>
        </p:nvSpPr>
        <p:spPr>
          <a:xfrm>
            <a:off x="1009650" y="3481069"/>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27" name="TextBox 26">
            <a:extLst>
              <a:ext uri="{FF2B5EF4-FFF2-40B4-BE49-F238E27FC236}">
                <a16:creationId xmlns:a16="http://schemas.microsoft.com/office/drawing/2014/main" id="{410B1FD8-D669-4354-8C78-802EE11B2A8D}"/>
              </a:ext>
            </a:extLst>
          </p:cNvPr>
          <p:cNvSpPr txBox="1"/>
          <p:nvPr/>
        </p:nvSpPr>
        <p:spPr>
          <a:xfrm>
            <a:off x="1602608" y="3481069"/>
            <a:ext cx="529590" cy="246221"/>
          </a:xfrm>
          <a:prstGeom prst="rect">
            <a:avLst/>
          </a:prstGeom>
          <a:noFill/>
        </p:spPr>
        <p:txBody>
          <a:bodyPr wrap="square" rtlCol="0">
            <a:spAutoFit/>
          </a:bodyPr>
          <a:lstStyle/>
          <a:p>
            <a:pPr algn="ctr"/>
            <a:r>
              <a:rPr lang="en-US" altLang="ko-KR" sz="1000" b="1" dirty="0"/>
              <a:t>11bit</a:t>
            </a:r>
            <a:endParaRPr lang="ko-KR" altLang="en-US" sz="1000" b="1" dirty="0"/>
          </a:p>
        </p:txBody>
      </p:sp>
      <p:sp>
        <p:nvSpPr>
          <p:cNvPr id="28" name="TextBox 27">
            <a:extLst>
              <a:ext uri="{FF2B5EF4-FFF2-40B4-BE49-F238E27FC236}">
                <a16:creationId xmlns:a16="http://schemas.microsoft.com/office/drawing/2014/main" id="{1EA50CDB-C9EA-4ABA-9F2A-E2BBFC11B982}"/>
              </a:ext>
            </a:extLst>
          </p:cNvPr>
          <p:cNvSpPr txBox="1"/>
          <p:nvPr/>
        </p:nvSpPr>
        <p:spPr>
          <a:xfrm>
            <a:off x="2195566" y="3481069"/>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29" name="TextBox 28">
            <a:extLst>
              <a:ext uri="{FF2B5EF4-FFF2-40B4-BE49-F238E27FC236}">
                <a16:creationId xmlns:a16="http://schemas.microsoft.com/office/drawing/2014/main" id="{852930EE-6FD1-442F-BF95-3AE99E569811}"/>
              </a:ext>
            </a:extLst>
          </p:cNvPr>
          <p:cNvSpPr txBox="1"/>
          <p:nvPr/>
        </p:nvSpPr>
        <p:spPr>
          <a:xfrm>
            <a:off x="2523729" y="3481069"/>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30" name="TextBox 29">
            <a:extLst>
              <a:ext uri="{FF2B5EF4-FFF2-40B4-BE49-F238E27FC236}">
                <a16:creationId xmlns:a16="http://schemas.microsoft.com/office/drawing/2014/main" id="{DAC4855A-3ADB-479D-A2D9-575724D9FFBC}"/>
              </a:ext>
            </a:extLst>
          </p:cNvPr>
          <p:cNvSpPr txBox="1"/>
          <p:nvPr/>
        </p:nvSpPr>
        <p:spPr>
          <a:xfrm>
            <a:off x="2886379" y="3481069"/>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31" name="TextBox 30">
            <a:extLst>
              <a:ext uri="{FF2B5EF4-FFF2-40B4-BE49-F238E27FC236}">
                <a16:creationId xmlns:a16="http://schemas.microsoft.com/office/drawing/2014/main" id="{3FEEAC05-A47F-4077-B780-E818A9B0D033}"/>
              </a:ext>
            </a:extLst>
          </p:cNvPr>
          <p:cNvSpPr txBox="1"/>
          <p:nvPr/>
        </p:nvSpPr>
        <p:spPr>
          <a:xfrm>
            <a:off x="3381482" y="3481069"/>
            <a:ext cx="529590" cy="246221"/>
          </a:xfrm>
          <a:prstGeom prst="rect">
            <a:avLst/>
          </a:prstGeom>
          <a:noFill/>
        </p:spPr>
        <p:txBody>
          <a:bodyPr wrap="square" rtlCol="0">
            <a:spAutoFit/>
          </a:bodyPr>
          <a:lstStyle/>
          <a:p>
            <a:pPr algn="ctr"/>
            <a:r>
              <a:rPr lang="en-US" altLang="ko-KR" sz="1000" b="1" dirty="0"/>
              <a:t>4bit</a:t>
            </a:r>
            <a:endParaRPr lang="ko-KR" altLang="en-US" sz="1000" b="1" dirty="0"/>
          </a:p>
        </p:txBody>
      </p:sp>
      <p:sp>
        <p:nvSpPr>
          <p:cNvPr id="32" name="TextBox 31">
            <a:extLst>
              <a:ext uri="{FF2B5EF4-FFF2-40B4-BE49-F238E27FC236}">
                <a16:creationId xmlns:a16="http://schemas.microsoft.com/office/drawing/2014/main" id="{2C6E0207-AAFE-4959-AB73-44A5D1EDDC17}"/>
              </a:ext>
            </a:extLst>
          </p:cNvPr>
          <p:cNvSpPr txBox="1"/>
          <p:nvPr/>
        </p:nvSpPr>
        <p:spPr>
          <a:xfrm>
            <a:off x="4279801" y="3481069"/>
            <a:ext cx="690113" cy="246221"/>
          </a:xfrm>
          <a:prstGeom prst="rect">
            <a:avLst/>
          </a:prstGeom>
          <a:noFill/>
        </p:spPr>
        <p:txBody>
          <a:bodyPr wrap="square" rtlCol="0">
            <a:spAutoFit/>
          </a:bodyPr>
          <a:lstStyle/>
          <a:p>
            <a:pPr algn="ctr"/>
            <a:r>
              <a:rPr lang="en-US" altLang="ko-KR" sz="1000" b="1" dirty="0">
                <a:solidFill>
                  <a:srgbClr val="C00000"/>
                </a:solidFill>
              </a:rPr>
              <a:t>0~8byte</a:t>
            </a:r>
            <a:endParaRPr lang="ko-KR" altLang="en-US" sz="1000" b="1" dirty="0">
              <a:solidFill>
                <a:srgbClr val="C00000"/>
              </a:solidFill>
            </a:endParaRPr>
          </a:p>
        </p:txBody>
      </p:sp>
      <p:sp>
        <p:nvSpPr>
          <p:cNvPr id="33" name="TextBox 32">
            <a:extLst>
              <a:ext uri="{FF2B5EF4-FFF2-40B4-BE49-F238E27FC236}">
                <a16:creationId xmlns:a16="http://schemas.microsoft.com/office/drawing/2014/main" id="{B9987F75-4711-48AF-B2A4-DEA28985F86B}"/>
              </a:ext>
            </a:extLst>
          </p:cNvPr>
          <p:cNvSpPr txBox="1"/>
          <p:nvPr/>
        </p:nvSpPr>
        <p:spPr>
          <a:xfrm>
            <a:off x="5412645" y="3481069"/>
            <a:ext cx="529590" cy="246221"/>
          </a:xfrm>
          <a:prstGeom prst="rect">
            <a:avLst/>
          </a:prstGeom>
          <a:noFill/>
        </p:spPr>
        <p:txBody>
          <a:bodyPr wrap="square" rtlCol="0">
            <a:spAutoFit/>
          </a:bodyPr>
          <a:lstStyle/>
          <a:p>
            <a:pPr algn="ctr"/>
            <a:r>
              <a:rPr lang="en-US" altLang="ko-KR" sz="1000" b="1" dirty="0"/>
              <a:t>15bit</a:t>
            </a:r>
            <a:endParaRPr lang="ko-KR" altLang="en-US" sz="1000" b="1" dirty="0"/>
          </a:p>
        </p:txBody>
      </p:sp>
      <p:sp>
        <p:nvSpPr>
          <p:cNvPr id="34" name="TextBox 33">
            <a:extLst>
              <a:ext uri="{FF2B5EF4-FFF2-40B4-BE49-F238E27FC236}">
                <a16:creationId xmlns:a16="http://schemas.microsoft.com/office/drawing/2014/main" id="{D1F79491-6946-4FFD-8696-7B9700896113}"/>
              </a:ext>
            </a:extLst>
          </p:cNvPr>
          <p:cNvSpPr txBox="1"/>
          <p:nvPr/>
        </p:nvSpPr>
        <p:spPr>
          <a:xfrm>
            <a:off x="6041059" y="3481069"/>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35" name="TextBox 34">
            <a:extLst>
              <a:ext uri="{FF2B5EF4-FFF2-40B4-BE49-F238E27FC236}">
                <a16:creationId xmlns:a16="http://schemas.microsoft.com/office/drawing/2014/main" id="{3FD9199B-2E1B-47BD-9995-1B3ACF2C3B96}"/>
              </a:ext>
            </a:extLst>
          </p:cNvPr>
          <p:cNvSpPr txBox="1"/>
          <p:nvPr/>
        </p:nvSpPr>
        <p:spPr>
          <a:xfrm>
            <a:off x="6384966" y="3481069"/>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36" name="TextBox 35">
            <a:extLst>
              <a:ext uri="{FF2B5EF4-FFF2-40B4-BE49-F238E27FC236}">
                <a16:creationId xmlns:a16="http://schemas.microsoft.com/office/drawing/2014/main" id="{C56077E8-9BE0-4583-A965-F18D16C9CA4C}"/>
              </a:ext>
            </a:extLst>
          </p:cNvPr>
          <p:cNvSpPr txBox="1"/>
          <p:nvPr/>
        </p:nvSpPr>
        <p:spPr>
          <a:xfrm>
            <a:off x="6728873" y="3481069"/>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37" name="TextBox 36">
            <a:extLst>
              <a:ext uri="{FF2B5EF4-FFF2-40B4-BE49-F238E27FC236}">
                <a16:creationId xmlns:a16="http://schemas.microsoft.com/office/drawing/2014/main" id="{25F8C7EC-C40B-4727-8A91-FF140ECB454B}"/>
              </a:ext>
            </a:extLst>
          </p:cNvPr>
          <p:cNvSpPr txBox="1"/>
          <p:nvPr/>
        </p:nvSpPr>
        <p:spPr>
          <a:xfrm>
            <a:off x="7185527" y="3481068"/>
            <a:ext cx="529590" cy="246221"/>
          </a:xfrm>
          <a:prstGeom prst="rect">
            <a:avLst/>
          </a:prstGeom>
          <a:noFill/>
        </p:spPr>
        <p:txBody>
          <a:bodyPr wrap="square" rtlCol="0">
            <a:spAutoFit/>
          </a:bodyPr>
          <a:lstStyle/>
          <a:p>
            <a:pPr algn="ctr"/>
            <a:r>
              <a:rPr lang="en-US" altLang="ko-KR" sz="1000" b="1" dirty="0"/>
              <a:t>7bit</a:t>
            </a:r>
            <a:endParaRPr lang="ko-KR" altLang="en-US" sz="1000" b="1" dirty="0"/>
          </a:p>
        </p:txBody>
      </p:sp>
      <p:sp>
        <p:nvSpPr>
          <p:cNvPr id="38" name="TextBox 37">
            <a:extLst>
              <a:ext uri="{FF2B5EF4-FFF2-40B4-BE49-F238E27FC236}">
                <a16:creationId xmlns:a16="http://schemas.microsoft.com/office/drawing/2014/main" id="{46488D30-E3A4-42EA-AE07-0E9C4D24AC69}"/>
              </a:ext>
            </a:extLst>
          </p:cNvPr>
          <p:cNvSpPr txBox="1"/>
          <p:nvPr/>
        </p:nvSpPr>
        <p:spPr>
          <a:xfrm>
            <a:off x="7721293" y="3481068"/>
            <a:ext cx="529590" cy="246221"/>
          </a:xfrm>
          <a:prstGeom prst="rect">
            <a:avLst/>
          </a:prstGeom>
          <a:noFill/>
        </p:spPr>
        <p:txBody>
          <a:bodyPr wrap="square" rtlCol="0">
            <a:spAutoFit/>
          </a:bodyPr>
          <a:lstStyle/>
          <a:p>
            <a:pPr algn="ctr"/>
            <a:r>
              <a:rPr lang="en-US" altLang="ko-KR" sz="1000" b="1" dirty="0"/>
              <a:t>3bit</a:t>
            </a:r>
            <a:endParaRPr lang="ko-KR" altLang="en-US" sz="1000" b="1" dirty="0"/>
          </a:p>
        </p:txBody>
      </p:sp>
      <p:pic>
        <p:nvPicPr>
          <p:cNvPr id="42" name="그림 41">
            <a:extLst>
              <a:ext uri="{FF2B5EF4-FFF2-40B4-BE49-F238E27FC236}">
                <a16:creationId xmlns:a16="http://schemas.microsoft.com/office/drawing/2014/main" id="{46E73F88-97A4-4552-B5C1-9A9117030D8F}"/>
              </a:ext>
            </a:extLst>
          </p:cNvPr>
          <p:cNvPicPr>
            <a:picLocks noChangeAspect="1"/>
          </p:cNvPicPr>
          <p:nvPr/>
        </p:nvPicPr>
        <p:blipFill>
          <a:blip r:embed="rId6"/>
          <a:stretch>
            <a:fillRect/>
          </a:stretch>
        </p:blipFill>
        <p:spPr>
          <a:xfrm>
            <a:off x="749494" y="4470310"/>
            <a:ext cx="4273770" cy="1778091"/>
          </a:xfrm>
          <a:prstGeom prst="rect">
            <a:avLst/>
          </a:prstGeom>
        </p:spPr>
      </p:pic>
      <p:sp>
        <p:nvSpPr>
          <p:cNvPr id="43" name="육각형 42">
            <a:extLst>
              <a:ext uri="{FF2B5EF4-FFF2-40B4-BE49-F238E27FC236}">
                <a16:creationId xmlns:a16="http://schemas.microsoft.com/office/drawing/2014/main" id="{49112A3D-019A-4746-A18B-1B9EFEE8FC0B}"/>
              </a:ext>
            </a:extLst>
          </p:cNvPr>
          <p:cNvSpPr/>
          <p:nvPr/>
        </p:nvSpPr>
        <p:spPr>
          <a:xfrm>
            <a:off x="6503203" y="4536589"/>
            <a:ext cx="1364647" cy="1176420"/>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4" name="직선 연결선 43">
            <a:extLst>
              <a:ext uri="{FF2B5EF4-FFF2-40B4-BE49-F238E27FC236}">
                <a16:creationId xmlns:a16="http://schemas.microsoft.com/office/drawing/2014/main" id="{4C34C526-5055-4DF4-A933-C1711A0B667A}"/>
              </a:ext>
            </a:extLst>
          </p:cNvPr>
          <p:cNvCxnSpPr>
            <a:cxnSpLocks/>
            <a:stCxn id="43" idx="3"/>
          </p:cNvCxnSpPr>
          <p:nvPr/>
        </p:nvCxnSpPr>
        <p:spPr>
          <a:xfrm flipH="1">
            <a:off x="5822470" y="5124799"/>
            <a:ext cx="6807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0F99CB82-A9CF-4798-A7C3-CB798983D237}"/>
              </a:ext>
            </a:extLst>
          </p:cNvPr>
          <p:cNvCxnSpPr/>
          <p:nvPr/>
        </p:nvCxnSpPr>
        <p:spPr>
          <a:xfrm flipH="1">
            <a:off x="7867850" y="5124799"/>
            <a:ext cx="680733"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1B5CCD7-F82B-4712-853E-9B8F0B509498}"/>
              </a:ext>
            </a:extLst>
          </p:cNvPr>
          <p:cNvSpPr txBox="1"/>
          <p:nvPr/>
        </p:nvSpPr>
        <p:spPr>
          <a:xfrm>
            <a:off x="5674527" y="5314616"/>
            <a:ext cx="976618" cy="461665"/>
          </a:xfrm>
          <a:prstGeom prst="rect">
            <a:avLst/>
          </a:prstGeom>
          <a:noFill/>
        </p:spPr>
        <p:txBody>
          <a:bodyPr wrap="square" rtlCol="0">
            <a:spAutoFit/>
          </a:bodyPr>
          <a:lstStyle/>
          <a:p>
            <a:pPr algn="ctr"/>
            <a:r>
              <a:rPr lang="en-US" altLang="ko-KR" sz="1200" b="1" dirty="0"/>
              <a:t>1</a:t>
            </a:r>
          </a:p>
          <a:p>
            <a:pPr algn="ctr"/>
            <a:r>
              <a:rPr lang="en-US" altLang="ko-KR" sz="1200" b="1" dirty="0"/>
              <a:t>Recessive</a:t>
            </a:r>
            <a:endParaRPr lang="ko-KR" altLang="en-US" sz="1200" b="1" dirty="0"/>
          </a:p>
        </p:txBody>
      </p:sp>
      <p:sp>
        <p:nvSpPr>
          <p:cNvPr id="47" name="TextBox 46">
            <a:extLst>
              <a:ext uri="{FF2B5EF4-FFF2-40B4-BE49-F238E27FC236}">
                <a16:creationId xmlns:a16="http://schemas.microsoft.com/office/drawing/2014/main" id="{4735CEDC-A826-4646-B864-C75245FAF800}"/>
              </a:ext>
            </a:extLst>
          </p:cNvPr>
          <p:cNvSpPr txBox="1"/>
          <p:nvPr/>
        </p:nvSpPr>
        <p:spPr>
          <a:xfrm>
            <a:off x="6697217" y="5854082"/>
            <a:ext cx="976618" cy="461665"/>
          </a:xfrm>
          <a:prstGeom prst="rect">
            <a:avLst/>
          </a:prstGeom>
          <a:noFill/>
        </p:spPr>
        <p:txBody>
          <a:bodyPr wrap="square" rtlCol="0">
            <a:spAutoFit/>
          </a:bodyPr>
          <a:lstStyle/>
          <a:p>
            <a:pPr algn="ctr"/>
            <a:r>
              <a:rPr lang="en-US" altLang="ko-KR" sz="1200" b="1" dirty="0"/>
              <a:t>0</a:t>
            </a:r>
          </a:p>
          <a:p>
            <a:pPr algn="ctr"/>
            <a:r>
              <a:rPr lang="en-US" altLang="ko-KR" sz="1200" b="1" dirty="0"/>
              <a:t>Dominant</a:t>
            </a:r>
            <a:endParaRPr lang="ko-KR" altLang="en-US" sz="1200" b="1" dirty="0"/>
          </a:p>
        </p:txBody>
      </p:sp>
      <p:sp>
        <p:nvSpPr>
          <p:cNvPr id="48" name="TextBox 47">
            <a:extLst>
              <a:ext uri="{FF2B5EF4-FFF2-40B4-BE49-F238E27FC236}">
                <a16:creationId xmlns:a16="http://schemas.microsoft.com/office/drawing/2014/main" id="{2C17203A-2CFF-4470-86E9-872ED628B8E6}"/>
              </a:ext>
            </a:extLst>
          </p:cNvPr>
          <p:cNvSpPr txBox="1"/>
          <p:nvPr/>
        </p:nvSpPr>
        <p:spPr>
          <a:xfrm>
            <a:off x="7719908" y="5314616"/>
            <a:ext cx="976618" cy="461665"/>
          </a:xfrm>
          <a:prstGeom prst="rect">
            <a:avLst/>
          </a:prstGeom>
          <a:noFill/>
        </p:spPr>
        <p:txBody>
          <a:bodyPr wrap="square" rtlCol="0">
            <a:spAutoFit/>
          </a:bodyPr>
          <a:lstStyle/>
          <a:p>
            <a:pPr algn="ctr"/>
            <a:r>
              <a:rPr lang="en-US" altLang="ko-KR" sz="1200" b="1" dirty="0"/>
              <a:t>1</a:t>
            </a:r>
          </a:p>
          <a:p>
            <a:pPr algn="ctr"/>
            <a:r>
              <a:rPr lang="en-US" altLang="ko-KR" sz="1200" b="1" dirty="0"/>
              <a:t>Recessive</a:t>
            </a:r>
            <a:endParaRPr lang="ko-KR" altLang="en-US" sz="1200" b="1" dirty="0"/>
          </a:p>
        </p:txBody>
      </p:sp>
      <p:sp>
        <p:nvSpPr>
          <p:cNvPr id="49" name="TextBox 48">
            <a:extLst>
              <a:ext uri="{FF2B5EF4-FFF2-40B4-BE49-F238E27FC236}">
                <a16:creationId xmlns:a16="http://schemas.microsoft.com/office/drawing/2014/main" id="{A96DA15D-C907-45B6-B70C-79D3CC5C6BA0}"/>
              </a:ext>
            </a:extLst>
          </p:cNvPr>
          <p:cNvSpPr txBox="1"/>
          <p:nvPr/>
        </p:nvSpPr>
        <p:spPr>
          <a:xfrm>
            <a:off x="6875525" y="4485989"/>
            <a:ext cx="999067" cy="276999"/>
          </a:xfrm>
          <a:prstGeom prst="rect">
            <a:avLst/>
          </a:prstGeom>
          <a:noFill/>
        </p:spPr>
        <p:txBody>
          <a:bodyPr wrap="square" rtlCol="0">
            <a:spAutoFit/>
          </a:bodyPr>
          <a:lstStyle/>
          <a:p>
            <a:r>
              <a:rPr lang="en-US" altLang="ko-KR" sz="1200" b="1" dirty="0"/>
              <a:t>CAN H</a:t>
            </a:r>
            <a:endParaRPr lang="ko-KR" altLang="en-US" sz="1200" b="1" dirty="0"/>
          </a:p>
        </p:txBody>
      </p:sp>
      <p:sp>
        <p:nvSpPr>
          <p:cNvPr id="50" name="TextBox 49">
            <a:extLst>
              <a:ext uri="{FF2B5EF4-FFF2-40B4-BE49-F238E27FC236}">
                <a16:creationId xmlns:a16="http://schemas.microsoft.com/office/drawing/2014/main" id="{EBA10703-AB1C-455F-9869-E60CAD293C7D}"/>
              </a:ext>
            </a:extLst>
          </p:cNvPr>
          <p:cNvSpPr txBox="1"/>
          <p:nvPr/>
        </p:nvSpPr>
        <p:spPr>
          <a:xfrm>
            <a:off x="6875525" y="5467096"/>
            <a:ext cx="999067" cy="276999"/>
          </a:xfrm>
          <a:prstGeom prst="rect">
            <a:avLst/>
          </a:prstGeom>
          <a:noFill/>
        </p:spPr>
        <p:txBody>
          <a:bodyPr wrap="square" rtlCol="0">
            <a:spAutoFit/>
          </a:bodyPr>
          <a:lstStyle/>
          <a:p>
            <a:r>
              <a:rPr lang="en-US" altLang="ko-KR" sz="1200" b="1" dirty="0"/>
              <a:t>CAN L</a:t>
            </a:r>
            <a:endParaRPr lang="ko-KR" altLang="en-US" sz="1200" b="1" dirty="0"/>
          </a:p>
        </p:txBody>
      </p:sp>
      <p:cxnSp>
        <p:nvCxnSpPr>
          <p:cNvPr id="51" name="직선 연결선 50">
            <a:extLst>
              <a:ext uri="{FF2B5EF4-FFF2-40B4-BE49-F238E27FC236}">
                <a16:creationId xmlns:a16="http://schemas.microsoft.com/office/drawing/2014/main" id="{90EE167B-7913-43AC-8E11-2B945600BA86}"/>
              </a:ext>
            </a:extLst>
          </p:cNvPr>
          <p:cNvCxnSpPr/>
          <p:nvPr/>
        </p:nvCxnSpPr>
        <p:spPr>
          <a:xfrm flipH="1">
            <a:off x="5674527" y="4521143"/>
            <a:ext cx="753310"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75236FB5-1169-4C3A-B66E-20807A65CB9A}"/>
              </a:ext>
            </a:extLst>
          </p:cNvPr>
          <p:cNvCxnSpPr/>
          <p:nvPr/>
        </p:nvCxnSpPr>
        <p:spPr>
          <a:xfrm flipH="1">
            <a:off x="5674527" y="5744095"/>
            <a:ext cx="753310"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172917B-D01B-4353-8150-8E58EA943A30}"/>
              </a:ext>
            </a:extLst>
          </p:cNvPr>
          <p:cNvSpPr txBox="1"/>
          <p:nvPr/>
        </p:nvSpPr>
        <p:spPr>
          <a:xfrm>
            <a:off x="5208747" y="4376974"/>
            <a:ext cx="999067" cy="276999"/>
          </a:xfrm>
          <a:prstGeom prst="rect">
            <a:avLst/>
          </a:prstGeom>
          <a:noFill/>
        </p:spPr>
        <p:txBody>
          <a:bodyPr wrap="square" rtlCol="0">
            <a:spAutoFit/>
          </a:bodyPr>
          <a:lstStyle/>
          <a:p>
            <a:r>
              <a:rPr lang="en-US" altLang="ko-KR" sz="1200" b="1" dirty="0" err="1"/>
              <a:t>V_cc</a:t>
            </a:r>
            <a:endParaRPr lang="ko-KR" altLang="en-US" sz="1200" b="1" dirty="0"/>
          </a:p>
        </p:txBody>
      </p:sp>
      <p:sp>
        <p:nvSpPr>
          <p:cNvPr id="54" name="TextBox 53">
            <a:extLst>
              <a:ext uri="{FF2B5EF4-FFF2-40B4-BE49-F238E27FC236}">
                <a16:creationId xmlns:a16="http://schemas.microsoft.com/office/drawing/2014/main" id="{0C79E9C9-EB04-452A-ADEB-D1626EE9664C}"/>
              </a:ext>
            </a:extLst>
          </p:cNvPr>
          <p:cNvSpPr txBox="1"/>
          <p:nvPr/>
        </p:nvSpPr>
        <p:spPr>
          <a:xfrm>
            <a:off x="5208747" y="5589955"/>
            <a:ext cx="999067" cy="276999"/>
          </a:xfrm>
          <a:prstGeom prst="rect">
            <a:avLst/>
          </a:prstGeom>
          <a:noFill/>
        </p:spPr>
        <p:txBody>
          <a:bodyPr wrap="square" rtlCol="0">
            <a:spAutoFit/>
          </a:bodyPr>
          <a:lstStyle/>
          <a:p>
            <a:r>
              <a:rPr lang="en-US" altLang="ko-KR" sz="1200" b="1" dirty="0"/>
              <a:t>GND</a:t>
            </a:r>
            <a:endParaRPr lang="ko-KR" altLang="en-US" sz="1200" b="1" dirty="0"/>
          </a:p>
        </p:txBody>
      </p:sp>
      <p:cxnSp>
        <p:nvCxnSpPr>
          <p:cNvPr id="55" name="직선 화살표 연결선 54">
            <a:extLst>
              <a:ext uri="{FF2B5EF4-FFF2-40B4-BE49-F238E27FC236}">
                <a16:creationId xmlns:a16="http://schemas.microsoft.com/office/drawing/2014/main" id="{C2D01CE6-9656-4792-891A-798F835D5736}"/>
              </a:ext>
            </a:extLst>
          </p:cNvPr>
          <p:cNvCxnSpPr/>
          <p:nvPr/>
        </p:nvCxnSpPr>
        <p:spPr>
          <a:xfrm>
            <a:off x="7151737" y="4839701"/>
            <a:ext cx="0" cy="6273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E2DC9BF-E318-4A43-B584-CBF2101F7656}"/>
              </a:ext>
            </a:extLst>
          </p:cNvPr>
          <p:cNvSpPr txBox="1"/>
          <p:nvPr/>
        </p:nvSpPr>
        <p:spPr>
          <a:xfrm>
            <a:off x="7100407" y="5023809"/>
            <a:ext cx="999067" cy="276999"/>
          </a:xfrm>
          <a:prstGeom prst="rect">
            <a:avLst/>
          </a:prstGeom>
          <a:noFill/>
        </p:spPr>
        <p:txBody>
          <a:bodyPr wrap="square" rtlCol="0">
            <a:spAutoFit/>
          </a:bodyPr>
          <a:lstStyle/>
          <a:p>
            <a:r>
              <a:rPr lang="en-US" altLang="ko-KR" sz="1200" b="1" dirty="0" err="1"/>
              <a:t>V_cc</a:t>
            </a:r>
            <a:endParaRPr lang="ko-KR" altLang="en-US" sz="1200" b="1" dirty="0"/>
          </a:p>
        </p:txBody>
      </p:sp>
      <p:cxnSp>
        <p:nvCxnSpPr>
          <p:cNvPr id="58" name="직선 화살표 연결선 57">
            <a:extLst>
              <a:ext uri="{FF2B5EF4-FFF2-40B4-BE49-F238E27FC236}">
                <a16:creationId xmlns:a16="http://schemas.microsoft.com/office/drawing/2014/main" id="{9AC2A338-108A-4B8C-9F95-ECAD86A18090}"/>
              </a:ext>
            </a:extLst>
          </p:cNvPr>
          <p:cNvCxnSpPr>
            <a:cxnSpLocks/>
          </p:cNvCxnSpPr>
          <p:nvPr/>
        </p:nvCxnSpPr>
        <p:spPr>
          <a:xfrm flipH="1" flipV="1">
            <a:off x="7586133" y="4536589"/>
            <a:ext cx="552688" cy="55359"/>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E0B411E-96C1-4E74-9014-A096CB216597}"/>
              </a:ext>
            </a:extLst>
          </p:cNvPr>
          <p:cNvSpPr txBox="1"/>
          <p:nvPr/>
        </p:nvSpPr>
        <p:spPr>
          <a:xfrm>
            <a:off x="8062761" y="4407769"/>
            <a:ext cx="844445" cy="400110"/>
          </a:xfrm>
          <a:prstGeom prst="rect">
            <a:avLst/>
          </a:prstGeom>
          <a:noFill/>
        </p:spPr>
        <p:txBody>
          <a:bodyPr wrap="square" rtlCol="0">
            <a:spAutoFit/>
          </a:bodyPr>
          <a:lstStyle/>
          <a:p>
            <a:pPr algn="ctr"/>
            <a:r>
              <a:rPr lang="en-US" altLang="ko-KR" sz="1000" b="1" dirty="0"/>
              <a:t>Signaling Edge</a:t>
            </a:r>
            <a:endParaRPr lang="ko-KR" altLang="en-US" sz="1000" b="1" dirty="0"/>
          </a:p>
        </p:txBody>
      </p:sp>
      <p:pic>
        <p:nvPicPr>
          <p:cNvPr id="2" name="녹음한 소리">
            <a:hlinkClick r:id="" action="ppaction://media"/>
            <a:extLst>
              <a:ext uri="{FF2B5EF4-FFF2-40B4-BE49-F238E27FC236}">
                <a16:creationId xmlns:a16="http://schemas.microsoft.com/office/drawing/2014/main" id="{B9BE0813-FA28-22DD-122E-7BDFF81A205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48583" y="5942991"/>
            <a:ext cx="406400" cy="406400"/>
          </a:xfrm>
          <a:prstGeom prst="rect">
            <a:avLst/>
          </a:prstGeom>
        </p:spPr>
      </p:pic>
    </p:spTree>
    <p:extLst>
      <p:ext uri="{BB962C8B-B14F-4D97-AF65-F5344CB8AC3E}">
        <p14:creationId xmlns:p14="http://schemas.microsoft.com/office/powerpoint/2010/main" val="78544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9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2CE185D8-63A5-49A4-A621-B0E99D6F64F0}"/>
              </a:ext>
            </a:extLst>
          </p:cNvPr>
          <p:cNvPicPr>
            <a:picLocks noChangeAspect="1"/>
          </p:cNvPicPr>
          <p:nvPr/>
        </p:nvPicPr>
        <p:blipFill>
          <a:blip r:embed="rId5"/>
          <a:stretch>
            <a:fillRect/>
          </a:stretch>
        </p:blipFill>
        <p:spPr>
          <a:xfrm>
            <a:off x="357658" y="0"/>
            <a:ext cx="8428684" cy="1711349"/>
          </a:xfrm>
          <a:prstGeom prst="rect">
            <a:avLst/>
          </a:prstGeom>
        </p:spPr>
      </p:pic>
      <p:sp>
        <p:nvSpPr>
          <p:cNvPr id="6" name="TextBox 5">
            <a:extLst>
              <a:ext uri="{FF2B5EF4-FFF2-40B4-BE49-F238E27FC236}">
                <a16:creationId xmlns:a16="http://schemas.microsoft.com/office/drawing/2014/main" id="{3E009F76-C0CD-415D-BDC1-FA3038052034}"/>
              </a:ext>
            </a:extLst>
          </p:cNvPr>
          <p:cNvSpPr txBox="1"/>
          <p:nvPr/>
        </p:nvSpPr>
        <p:spPr>
          <a:xfrm>
            <a:off x="956792" y="1693569"/>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7" name="TextBox 6">
            <a:extLst>
              <a:ext uri="{FF2B5EF4-FFF2-40B4-BE49-F238E27FC236}">
                <a16:creationId xmlns:a16="http://schemas.microsoft.com/office/drawing/2014/main" id="{554B71E0-4461-4C30-AFE6-252566B2F17C}"/>
              </a:ext>
            </a:extLst>
          </p:cNvPr>
          <p:cNvSpPr txBox="1"/>
          <p:nvPr/>
        </p:nvSpPr>
        <p:spPr>
          <a:xfrm>
            <a:off x="1549750" y="1693569"/>
            <a:ext cx="529590" cy="246221"/>
          </a:xfrm>
          <a:prstGeom prst="rect">
            <a:avLst/>
          </a:prstGeom>
          <a:noFill/>
        </p:spPr>
        <p:txBody>
          <a:bodyPr wrap="square" rtlCol="0">
            <a:spAutoFit/>
          </a:bodyPr>
          <a:lstStyle/>
          <a:p>
            <a:pPr algn="ctr"/>
            <a:r>
              <a:rPr lang="en-US" altLang="ko-KR" sz="1000" b="1" dirty="0"/>
              <a:t>11bit</a:t>
            </a:r>
            <a:endParaRPr lang="ko-KR" altLang="en-US" sz="1000" b="1" dirty="0"/>
          </a:p>
        </p:txBody>
      </p:sp>
      <p:sp>
        <p:nvSpPr>
          <p:cNvPr id="8" name="TextBox 7">
            <a:extLst>
              <a:ext uri="{FF2B5EF4-FFF2-40B4-BE49-F238E27FC236}">
                <a16:creationId xmlns:a16="http://schemas.microsoft.com/office/drawing/2014/main" id="{3467AC0C-5A30-4CF3-8135-E3339C5B8A12}"/>
              </a:ext>
            </a:extLst>
          </p:cNvPr>
          <p:cNvSpPr txBox="1"/>
          <p:nvPr/>
        </p:nvSpPr>
        <p:spPr>
          <a:xfrm>
            <a:off x="2142708" y="1693569"/>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9" name="TextBox 8">
            <a:extLst>
              <a:ext uri="{FF2B5EF4-FFF2-40B4-BE49-F238E27FC236}">
                <a16:creationId xmlns:a16="http://schemas.microsoft.com/office/drawing/2014/main" id="{64B8B74B-6917-4EAA-A706-817F0909395A}"/>
              </a:ext>
            </a:extLst>
          </p:cNvPr>
          <p:cNvSpPr txBox="1"/>
          <p:nvPr/>
        </p:nvSpPr>
        <p:spPr>
          <a:xfrm>
            <a:off x="2470871" y="1693569"/>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10" name="TextBox 9">
            <a:extLst>
              <a:ext uri="{FF2B5EF4-FFF2-40B4-BE49-F238E27FC236}">
                <a16:creationId xmlns:a16="http://schemas.microsoft.com/office/drawing/2014/main" id="{C673D9F3-7E12-4DC9-9942-327AD9BC51FA}"/>
              </a:ext>
            </a:extLst>
          </p:cNvPr>
          <p:cNvSpPr txBox="1"/>
          <p:nvPr/>
        </p:nvSpPr>
        <p:spPr>
          <a:xfrm>
            <a:off x="2833521" y="1693569"/>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11" name="TextBox 10">
            <a:extLst>
              <a:ext uri="{FF2B5EF4-FFF2-40B4-BE49-F238E27FC236}">
                <a16:creationId xmlns:a16="http://schemas.microsoft.com/office/drawing/2014/main" id="{2EE63895-CD3A-434F-9AC5-8EB5382BA3D3}"/>
              </a:ext>
            </a:extLst>
          </p:cNvPr>
          <p:cNvSpPr txBox="1"/>
          <p:nvPr/>
        </p:nvSpPr>
        <p:spPr>
          <a:xfrm>
            <a:off x="3328624" y="1693569"/>
            <a:ext cx="529590" cy="246221"/>
          </a:xfrm>
          <a:prstGeom prst="rect">
            <a:avLst/>
          </a:prstGeom>
          <a:noFill/>
        </p:spPr>
        <p:txBody>
          <a:bodyPr wrap="square" rtlCol="0">
            <a:spAutoFit/>
          </a:bodyPr>
          <a:lstStyle/>
          <a:p>
            <a:pPr algn="ctr"/>
            <a:r>
              <a:rPr lang="en-US" altLang="ko-KR" sz="1000" b="1" dirty="0"/>
              <a:t>4bit</a:t>
            </a:r>
            <a:endParaRPr lang="ko-KR" altLang="en-US" sz="1000" b="1" dirty="0"/>
          </a:p>
        </p:txBody>
      </p:sp>
      <p:sp>
        <p:nvSpPr>
          <p:cNvPr id="12" name="TextBox 11">
            <a:extLst>
              <a:ext uri="{FF2B5EF4-FFF2-40B4-BE49-F238E27FC236}">
                <a16:creationId xmlns:a16="http://schemas.microsoft.com/office/drawing/2014/main" id="{86E4E0E0-A7CD-423A-8CC4-6FD5E769321A}"/>
              </a:ext>
            </a:extLst>
          </p:cNvPr>
          <p:cNvSpPr txBox="1"/>
          <p:nvPr/>
        </p:nvSpPr>
        <p:spPr>
          <a:xfrm>
            <a:off x="4226943" y="1693569"/>
            <a:ext cx="690113" cy="246221"/>
          </a:xfrm>
          <a:prstGeom prst="rect">
            <a:avLst/>
          </a:prstGeom>
          <a:noFill/>
        </p:spPr>
        <p:txBody>
          <a:bodyPr wrap="square" rtlCol="0">
            <a:spAutoFit/>
          </a:bodyPr>
          <a:lstStyle/>
          <a:p>
            <a:pPr algn="ctr"/>
            <a:r>
              <a:rPr lang="en-US" altLang="ko-KR" sz="1000" b="1" dirty="0">
                <a:solidFill>
                  <a:srgbClr val="C00000"/>
                </a:solidFill>
              </a:rPr>
              <a:t>0~8byte</a:t>
            </a:r>
            <a:endParaRPr lang="ko-KR" altLang="en-US" sz="1000" b="1" dirty="0">
              <a:solidFill>
                <a:srgbClr val="C00000"/>
              </a:solidFill>
            </a:endParaRPr>
          </a:p>
        </p:txBody>
      </p:sp>
      <p:sp>
        <p:nvSpPr>
          <p:cNvPr id="13" name="TextBox 12">
            <a:extLst>
              <a:ext uri="{FF2B5EF4-FFF2-40B4-BE49-F238E27FC236}">
                <a16:creationId xmlns:a16="http://schemas.microsoft.com/office/drawing/2014/main" id="{2D2E8B74-A47D-48D6-A462-5D096E56504E}"/>
              </a:ext>
            </a:extLst>
          </p:cNvPr>
          <p:cNvSpPr txBox="1"/>
          <p:nvPr/>
        </p:nvSpPr>
        <p:spPr>
          <a:xfrm>
            <a:off x="5359787" y="1693569"/>
            <a:ext cx="529590" cy="246221"/>
          </a:xfrm>
          <a:prstGeom prst="rect">
            <a:avLst/>
          </a:prstGeom>
          <a:noFill/>
        </p:spPr>
        <p:txBody>
          <a:bodyPr wrap="square" rtlCol="0">
            <a:spAutoFit/>
          </a:bodyPr>
          <a:lstStyle/>
          <a:p>
            <a:pPr algn="ctr"/>
            <a:r>
              <a:rPr lang="en-US" altLang="ko-KR" sz="1000" b="1" dirty="0"/>
              <a:t>15bit</a:t>
            </a:r>
            <a:endParaRPr lang="ko-KR" altLang="en-US" sz="1000" b="1" dirty="0"/>
          </a:p>
        </p:txBody>
      </p:sp>
      <p:sp>
        <p:nvSpPr>
          <p:cNvPr id="14" name="TextBox 13">
            <a:extLst>
              <a:ext uri="{FF2B5EF4-FFF2-40B4-BE49-F238E27FC236}">
                <a16:creationId xmlns:a16="http://schemas.microsoft.com/office/drawing/2014/main" id="{67E16C0A-5FCC-4208-AA4A-1953F3362A90}"/>
              </a:ext>
            </a:extLst>
          </p:cNvPr>
          <p:cNvSpPr txBox="1"/>
          <p:nvPr/>
        </p:nvSpPr>
        <p:spPr>
          <a:xfrm>
            <a:off x="5988201" y="1693569"/>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15" name="TextBox 14">
            <a:extLst>
              <a:ext uri="{FF2B5EF4-FFF2-40B4-BE49-F238E27FC236}">
                <a16:creationId xmlns:a16="http://schemas.microsoft.com/office/drawing/2014/main" id="{45A3C247-AEE7-4C26-91F7-966E81B413BD}"/>
              </a:ext>
            </a:extLst>
          </p:cNvPr>
          <p:cNvSpPr txBox="1"/>
          <p:nvPr/>
        </p:nvSpPr>
        <p:spPr>
          <a:xfrm>
            <a:off x="6332108" y="1693569"/>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16" name="TextBox 15">
            <a:extLst>
              <a:ext uri="{FF2B5EF4-FFF2-40B4-BE49-F238E27FC236}">
                <a16:creationId xmlns:a16="http://schemas.microsoft.com/office/drawing/2014/main" id="{1277A4B9-946B-4D74-9134-A834C51D5EBB}"/>
              </a:ext>
            </a:extLst>
          </p:cNvPr>
          <p:cNvSpPr txBox="1"/>
          <p:nvPr/>
        </p:nvSpPr>
        <p:spPr>
          <a:xfrm>
            <a:off x="6676015" y="1693569"/>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17" name="TextBox 16">
            <a:extLst>
              <a:ext uri="{FF2B5EF4-FFF2-40B4-BE49-F238E27FC236}">
                <a16:creationId xmlns:a16="http://schemas.microsoft.com/office/drawing/2014/main" id="{A5DC965A-01A3-4711-9DE6-5DEDA94C0736}"/>
              </a:ext>
            </a:extLst>
          </p:cNvPr>
          <p:cNvSpPr txBox="1"/>
          <p:nvPr/>
        </p:nvSpPr>
        <p:spPr>
          <a:xfrm>
            <a:off x="7132669" y="1693568"/>
            <a:ext cx="529590" cy="246221"/>
          </a:xfrm>
          <a:prstGeom prst="rect">
            <a:avLst/>
          </a:prstGeom>
          <a:noFill/>
        </p:spPr>
        <p:txBody>
          <a:bodyPr wrap="square" rtlCol="0">
            <a:spAutoFit/>
          </a:bodyPr>
          <a:lstStyle/>
          <a:p>
            <a:pPr algn="ctr"/>
            <a:r>
              <a:rPr lang="en-US" altLang="ko-KR" sz="1000" b="1" dirty="0"/>
              <a:t>7bit</a:t>
            </a:r>
            <a:endParaRPr lang="ko-KR" altLang="en-US" sz="1000" b="1" dirty="0"/>
          </a:p>
        </p:txBody>
      </p:sp>
      <p:sp>
        <p:nvSpPr>
          <p:cNvPr id="18" name="TextBox 17">
            <a:extLst>
              <a:ext uri="{FF2B5EF4-FFF2-40B4-BE49-F238E27FC236}">
                <a16:creationId xmlns:a16="http://schemas.microsoft.com/office/drawing/2014/main" id="{A4AB88FE-DD21-4D34-A370-42F9AD0F8C3E}"/>
              </a:ext>
            </a:extLst>
          </p:cNvPr>
          <p:cNvSpPr txBox="1"/>
          <p:nvPr/>
        </p:nvSpPr>
        <p:spPr>
          <a:xfrm>
            <a:off x="7668435" y="1693568"/>
            <a:ext cx="529590" cy="246221"/>
          </a:xfrm>
          <a:prstGeom prst="rect">
            <a:avLst/>
          </a:prstGeom>
          <a:noFill/>
        </p:spPr>
        <p:txBody>
          <a:bodyPr wrap="square" rtlCol="0">
            <a:spAutoFit/>
          </a:bodyPr>
          <a:lstStyle/>
          <a:p>
            <a:pPr algn="ctr"/>
            <a:r>
              <a:rPr lang="en-US" altLang="ko-KR" sz="1000" b="1" dirty="0"/>
              <a:t>3bit</a:t>
            </a:r>
            <a:endParaRPr lang="ko-KR" altLang="en-US" sz="1000" b="1" dirty="0"/>
          </a:p>
        </p:txBody>
      </p:sp>
      <p:sp>
        <p:nvSpPr>
          <p:cNvPr id="20" name="TextBox 19">
            <a:extLst>
              <a:ext uri="{FF2B5EF4-FFF2-40B4-BE49-F238E27FC236}">
                <a16:creationId xmlns:a16="http://schemas.microsoft.com/office/drawing/2014/main" id="{C8C0A013-7648-4AA3-B6B8-A115E8866912}"/>
              </a:ext>
            </a:extLst>
          </p:cNvPr>
          <p:cNvSpPr txBox="1"/>
          <p:nvPr/>
        </p:nvSpPr>
        <p:spPr>
          <a:xfrm>
            <a:off x="464320" y="2042098"/>
            <a:ext cx="7673840" cy="2718758"/>
          </a:xfrm>
          <a:prstGeom prst="rect">
            <a:avLst/>
          </a:prstGeom>
          <a:noFill/>
        </p:spPr>
        <p:txBody>
          <a:bodyPr wrap="square">
            <a:spAutoFit/>
          </a:bodyPr>
          <a:lstStyle/>
          <a:p>
            <a:pPr marL="457200" indent="-457200">
              <a:lnSpc>
                <a:spcPct val="120000"/>
              </a:lnSpc>
              <a:buFont typeface="Arial" panose="020B0604020202020204" pitchFamily="34" charset="0"/>
              <a:buChar char="•"/>
            </a:pPr>
            <a:r>
              <a:rPr lang="en-US" altLang="ko-KR" dirty="0">
                <a:latin typeface="+mj-ea"/>
              </a:rPr>
              <a:t>Identifier : Priority of data frame</a:t>
            </a:r>
          </a:p>
          <a:p>
            <a:pPr marL="457200" indent="-457200">
              <a:lnSpc>
                <a:spcPct val="120000"/>
              </a:lnSpc>
              <a:buFont typeface="Arial" panose="020B0604020202020204" pitchFamily="34" charset="0"/>
              <a:buChar char="•"/>
            </a:pPr>
            <a:r>
              <a:rPr lang="en-US" altLang="ko-KR" dirty="0">
                <a:latin typeface="+mj-ea"/>
              </a:rPr>
              <a:t>RTR : It is used to inform the receiver of the frame type. Dominant means Data frame, recessive means Remote frame (frame used to request data from CAN node)</a:t>
            </a:r>
          </a:p>
          <a:p>
            <a:pPr marL="457200" indent="-457200">
              <a:lnSpc>
                <a:spcPct val="120000"/>
              </a:lnSpc>
              <a:buFont typeface="Arial" panose="020B0604020202020204" pitchFamily="34" charset="0"/>
              <a:buChar char="•"/>
            </a:pPr>
            <a:r>
              <a:rPr lang="en-US" altLang="ko-KR" dirty="0">
                <a:latin typeface="+mj-ea"/>
              </a:rPr>
              <a:t>EOF : When this process is finished, the data frame transmission process is terminated by 7 recessive bits.</a:t>
            </a:r>
          </a:p>
          <a:p>
            <a:pPr marL="457200" indent="-457200">
              <a:lnSpc>
                <a:spcPct val="120000"/>
              </a:lnSpc>
              <a:buFont typeface="Arial" panose="020B0604020202020204" pitchFamily="34" charset="0"/>
              <a:buChar char="•"/>
            </a:pPr>
            <a:r>
              <a:rPr lang="en-US" altLang="ko-KR" dirty="0">
                <a:latin typeface="+mj-ea"/>
              </a:rPr>
              <a:t>ITM : 3 bits required for the next message to come (recessive value)</a:t>
            </a:r>
            <a:endParaRPr lang="ko-KR" altLang="en-US" dirty="0">
              <a:latin typeface="+mj-ea"/>
            </a:endParaRPr>
          </a:p>
        </p:txBody>
      </p:sp>
      <p:pic>
        <p:nvPicPr>
          <p:cNvPr id="2" name="녹음한 소리">
            <a:hlinkClick r:id="" action="ppaction://media"/>
            <a:extLst>
              <a:ext uri="{FF2B5EF4-FFF2-40B4-BE49-F238E27FC236}">
                <a16:creationId xmlns:a16="http://schemas.microsoft.com/office/drawing/2014/main" id="{C9B2C022-6B0A-2321-3CD5-92308EB95A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51850" y="6013450"/>
            <a:ext cx="406400" cy="406400"/>
          </a:xfrm>
          <a:prstGeom prst="rect">
            <a:avLst/>
          </a:prstGeom>
        </p:spPr>
      </p:pic>
    </p:spTree>
    <p:extLst>
      <p:ext uri="{BB962C8B-B14F-4D97-AF65-F5344CB8AC3E}">
        <p14:creationId xmlns:p14="http://schemas.microsoft.com/office/powerpoint/2010/main" val="322440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1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9D0078-C5DF-44A7-85FB-D42E4F5D150C}"/>
              </a:ext>
            </a:extLst>
          </p:cNvPr>
          <p:cNvSpPr txBox="1"/>
          <p:nvPr/>
        </p:nvSpPr>
        <p:spPr>
          <a:xfrm>
            <a:off x="442495" y="701512"/>
            <a:ext cx="3487821" cy="2718758"/>
          </a:xfrm>
          <a:prstGeom prst="rect">
            <a:avLst/>
          </a:prstGeom>
          <a:noFill/>
        </p:spPr>
        <p:txBody>
          <a:bodyPr wrap="square">
            <a:spAutoFit/>
          </a:bodyPr>
          <a:lstStyle/>
          <a:p>
            <a:pPr marL="457200" indent="-457200">
              <a:lnSpc>
                <a:spcPct val="120000"/>
              </a:lnSpc>
              <a:buFont typeface="Arial" panose="020B0604020202020204" pitchFamily="34" charset="0"/>
              <a:buChar char="•"/>
            </a:pPr>
            <a:r>
              <a:rPr lang="en-US" altLang="ko-KR" sz="1800" dirty="0">
                <a:latin typeface="+mj-ea"/>
              </a:rPr>
              <a:t>IDE : Used to distinguish between standard and extended formats. (Dominance is standard format, recessive format is extended format)</a:t>
            </a:r>
          </a:p>
          <a:p>
            <a:pPr marL="457200" indent="-457200">
              <a:lnSpc>
                <a:spcPct val="120000"/>
              </a:lnSpc>
              <a:buFont typeface="Arial" panose="020B0604020202020204" pitchFamily="34" charset="0"/>
              <a:buChar char="•"/>
            </a:pPr>
            <a:r>
              <a:rPr lang="en-US" altLang="ko-KR" sz="1800" dirty="0">
                <a:latin typeface="+mj-ea"/>
              </a:rPr>
              <a:t>DLC : Determine the length of the data field.</a:t>
            </a:r>
          </a:p>
        </p:txBody>
      </p:sp>
      <p:pic>
        <p:nvPicPr>
          <p:cNvPr id="8" name="그림 7">
            <a:extLst>
              <a:ext uri="{FF2B5EF4-FFF2-40B4-BE49-F238E27FC236}">
                <a16:creationId xmlns:a16="http://schemas.microsoft.com/office/drawing/2014/main" id="{1C08F876-D286-4B82-9BFD-BEBB57B67CB6}"/>
              </a:ext>
            </a:extLst>
          </p:cNvPr>
          <p:cNvPicPr>
            <a:picLocks noChangeAspect="1"/>
          </p:cNvPicPr>
          <p:nvPr/>
        </p:nvPicPr>
        <p:blipFill>
          <a:blip r:embed="rId5"/>
          <a:stretch>
            <a:fillRect/>
          </a:stretch>
        </p:blipFill>
        <p:spPr>
          <a:xfrm>
            <a:off x="4096148" y="3413082"/>
            <a:ext cx="4866041" cy="2743406"/>
          </a:xfrm>
          <a:prstGeom prst="rect">
            <a:avLst/>
          </a:prstGeom>
        </p:spPr>
      </p:pic>
      <p:pic>
        <p:nvPicPr>
          <p:cNvPr id="10" name="그림 9">
            <a:extLst>
              <a:ext uri="{FF2B5EF4-FFF2-40B4-BE49-F238E27FC236}">
                <a16:creationId xmlns:a16="http://schemas.microsoft.com/office/drawing/2014/main" id="{0CBDE5CD-103D-4B2B-8C71-3D67E3831E2A}"/>
              </a:ext>
            </a:extLst>
          </p:cNvPr>
          <p:cNvPicPr>
            <a:picLocks noChangeAspect="1"/>
          </p:cNvPicPr>
          <p:nvPr/>
        </p:nvPicPr>
        <p:blipFill>
          <a:blip r:embed="rId6"/>
          <a:stretch>
            <a:fillRect/>
          </a:stretch>
        </p:blipFill>
        <p:spPr>
          <a:xfrm>
            <a:off x="4047938" y="1494360"/>
            <a:ext cx="4353553" cy="1683074"/>
          </a:xfrm>
          <a:prstGeom prst="rect">
            <a:avLst/>
          </a:prstGeom>
        </p:spPr>
      </p:pic>
      <p:sp>
        <p:nvSpPr>
          <p:cNvPr id="11" name="TextBox 10">
            <a:extLst>
              <a:ext uri="{FF2B5EF4-FFF2-40B4-BE49-F238E27FC236}">
                <a16:creationId xmlns:a16="http://schemas.microsoft.com/office/drawing/2014/main" id="{D3C5E537-B513-4E89-A23E-8E850D856900}"/>
              </a:ext>
            </a:extLst>
          </p:cNvPr>
          <p:cNvSpPr txBox="1"/>
          <p:nvPr/>
        </p:nvSpPr>
        <p:spPr>
          <a:xfrm>
            <a:off x="4193408" y="1957069"/>
            <a:ext cx="529590" cy="246221"/>
          </a:xfrm>
          <a:prstGeom prst="rect">
            <a:avLst/>
          </a:prstGeom>
          <a:noFill/>
        </p:spPr>
        <p:txBody>
          <a:bodyPr wrap="square" rtlCol="0">
            <a:spAutoFit/>
          </a:bodyPr>
          <a:lstStyle/>
          <a:p>
            <a:pPr algn="ctr"/>
            <a:r>
              <a:rPr lang="en-US" altLang="ko-KR" sz="1000" b="1" dirty="0"/>
              <a:t>11bit</a:t>
            </a:r>
            <a:endParaRPr lang="ko-KR" altLang="en-US" sz="1000" b="1" dirty="0"/>
          </a:p>
        </p:txBody>
      </p:sp>
      <p:sp>
        <p:nvSpPr>
          <p:cNvPr id="12" name="TextBox 11">
            <a:extLst>
              <a:ext uri="{FF2B5EF4-FFF2-40B4-BE49-F238E27FC236}">
                <a16:creationId xmlns:a16="http://schemas.microsoft.com/office/drawing/2014/main" id="{EE6683B5-BA5F-4987-B766-2D74F464BB08}"/>
              </a:ext>
            </a:extLst>
          </p:cNvPr>
          <p:cNvSpPr txBox="1"/>
          <p:nvPr/>
        </p:nvSpPr>
        <p:spPr>
          <a:xfrm>
            <a:off x="4557766" y="1957069"/>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13" name="TextBox 12">
            <a:extLst>
              <a:ext uri="{FF2B5EF4-FFF2-40B4-BE49-F238E27FC236}">
                <a16:creationId xmlns:a16="http://schemas.microsoft.com/office/drawing/2014/main" id="{7A14096E-060C-4C0D-A07A-AA98AB410770}"/>
              </a:ext>
            </a:extLst>
          </p:cNvPr>
          <p:cNvSpPr txBox="1"/>
          <p:nvPr/>
        </p:nvSpPr>
        <p:spPr>
          <a:xfrm>
            <a:off x="4790679" y="1957069"/>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14" name="TextBox 13">
            <a:extLst>
              <a:ext uri="{FF2B5EF4-FFF2-40B4-BE49-F238E27FC236}">
                <a16:creationId xmlns:a16="http://schemas.microsoft.com/office/drawing/2014/main" id="{0B2A07E2-B839-43A0-841D-C23369598CCF}"/>
              </a:ext>
            </a:extLst>
          </p:cNvPr>
          <p:cNvSpPr txBox="1"/>
          <p:nvPr/>
        </p:nvSpPr>
        <p:spPr>
          <a:xfrm>
            <a:off x="5010454" y="1957069"/>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15" name="TextBox 14">
            <a:extLst>
              <a:ext uri="{FF2B5EF4-FFF2-40B4-BE49-F238E27FC236}">
                <a16:creationId xmlns:a16="http://schemas.microsoft.com/office/drawing/2014/main" id="{93DC67F2-7407-48BE-B587-E723E5700CA6}"/>
              </a:ext>
            </a:extLst>
          </p:cNvPr>
          <p:cNvSpPr txBox="1"/>
          <p:nvPr/>
        </p:nvSpPr>
        <p:spPr>
          <a:xfrm>
            <a:off x="5369032" y="1957069"/>
            <a:ext cx="529590" cy="246221"/>
          </a:xfrm>
          <a:prstGeom prst="rect">
            <a:avLst/>
          </a:prstGeom>
          <a:noFill/>
        </p:spPr>
        <p:txBody>
          <a:bodyPr wrap="square" rtlCol="0">
            <a:spAutoFit/>
          </a:bodyPr>
          <a:lstStyle/>
          <a:p>
            <a:pPr algn="ctr"/>
            <a:r>
              <a:rPr lang="en-US" altLang="ko-KR" sz="1000" b="1" dirty="0"/>
              <a:t>4bit</a:t>
            </a:r>
            <a:endParaRPr lang="ko-KR" altLang="en-US" sz="1000" b="1" dirty="0"/>
          </a:p>
        </p:txBody>
      </p:sp>
      <p:sp>
        <p:nvSpPr>
          <p:cNvPr id="16" name="TextBox 15">
            <a:extLst>
              <a:ext uri="{FF2B5EF4-FFF2-40B4-BE49-F238E27FC236}">
                <a16:creationId xmlns:a16="http://schemas.microsoft.com/office/drawing/2014/main" id="{42F0446D-08D8-4BB1-8EF3-56C512B6A080}"/>
              </a:ext>
            </a:extLst>
          </p:cNvPr>
          <p:cNvSpPr txBox="1"/>
          <p:nvPr/>
        </p:nvSpPr>
        <p:spPr>
          <a:xfrm>
            <a:off x="4193408" y="2931794"/>
            <a:ext cx="529590" cy="246221"/>
          </a:xfrm>
          <a:prstGeom prst="rect">
            <a:avLst/>
          </a:prstGeom>
          <a:noFill/>
        </p:spPr>
        <p:txBody>
          <a:bodyPr wrap="square" rtlCol="0">
            <a:spAutoFit/>
          </a:bodyPr>
          <a:lstStyle/>
          <a:p>
            <a:pPr algn="ctr"/>
            <a:r>
              <a:rPr lang="en-US" altLang="ko-KR" sz="1000" b="1" dirty="0"/>
              <a:t>11bit</a:t>
            </a:r>
            <a:endParaRPr lang="ko-KR" altLang="en-US" sz="1000" b="1" dirty="0"/>
          </a:p>
        </p:txBody>
      </p:sp>
      <p:sp>
        <p:nvSpPr>
          <p:cNvPr id="17" name="TextBox 16">
            <a:extLst>
              <a:ext uri="{FF2B5EF4-FFF2-40B4-BE49-F238E27FC236}">
                <a16:creationId xmlns:a16="http://schemas.microsoft.com/office/drawing/2014/main" id="{65BA3ECF-9BE6-4B99-A017-2368DC7D5053}"/>
              </a:ext>
            </a:extLst>
          </p:cNvPr>
          <p:cNvSpPr txBox="1"/>
          <p:nvPr/>
        </p:nvSpPr>
        <p:spPr>
          <a:xfrm>
            <a:off x="4557766" y="2913302"/>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18" name="TextBox 17">
            <a:extLst>
              <a:ext uri="{FF2B5EF4-FFF2-40B4-BE49-F238E27FC236}">
                <a16:creationId xmlns:a16="http://schemas.microsoft.com/office/drawing/2014/main" id="{0BB0ED4C-8A97-4876-92FB-7D6B3A118E1A}"/>
              </a:ext>
            </a:extLst>
          </p:cNvPr>
          <p:cNvSpPr txBox="1"/>
          <p:nvPr/>
        </p:nvSpPr>
        <p:spPr>
          <a:xfrm>
            <a:off x="4790679" y="2913302"/>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19" name="TextBox 18">
            <a:extLst>
              <a:ext uri="{FF2B5EF4-FFF2-40B4-BE49-F238E27FC236}">
                <a16:creationId xmlns:a16="http://schemas.microsoft.com/office/drawing/2014/main" id="{B7AEABAD-FE90-4F59-9AC3-B091201B06CF}"/>
              </a:ext>
            </a:extLst>
          </p:cNvPr>
          <p:cNvSpPr txBox="1"/>
          <p:nvPr/>
        </p:nvSpPr>
        <p:spPr>
          <a:xfrm>
            <a:off x="5442463" y="2913302"/>
            <a:ext cx="529590" cy="246221"/>
          </a:xfrm>
          <a:prstGeom prst="rect">
            <a:avLst/>
          </a:prstGeom>
          <a:noFill/>
        </p:spPr>
        <p:txBody>
          <a:bodyPr wrap="square" rtlCol="0">
            <a:spAutoFit/>
          </a:bodyPr>
          <a:lstStyle/>
          <a:p>
            <a:pPr algn="ctr"/>
            <a:r>
              <a:rPr lang="en-US" altLang="ko-KR" sz="1000" b="1" dirty="0"/>
              <a:t>18bit</a:t>
            </a:r>
            <a:endParaRPr lang="ko-KR" altLang="en-US" sz="1000" b="1" dirty="0"/>
          </a:p>
        </p:txBody>
      </p:sp>
      <p:sp>
        <p:nvSpPr>
          <p:cNvPr id="22" name="TextBox 21">
            <a:extLst>
              <a:ext uri="{FF2B5EF4-FFF2-40B4-BE49-F238E27FC236}">
                <a16:creationId xmlns:a16="http://schemas.microsoft.com/office/drawing/2014/main" id="{E280B9EC-3F27-4E92-9310-EEDBDF90F6D0}"/>
              </a:ext>
            </a:extLst>
          </p:cNvPr>
          <p:cNvSpPr txBox="1"/>
          <p:nvPr/>
        </p:nvSpPr>
        <p:spPr>
          <a:xfrm>
            <a:off x="6070204" y="2913301"/>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25" name="TextBox 24">
            <a:extLst>
              <a:ext uri="{FF2B5EF4-FFF2-40B4-BE49-F238E27FC236}">
                <a16:creationId xmlns:a16="http://schemas.microsoft.com/office/drawing/2014/main" id="{CE254031-9C11-4531-B90D-D488C7A83EEB}"/>
              </a:ext>
            </a:extLst>
          </p:cNvPr>
          <p:cNvSpPr txBox="1"/>
          <p:nvPr/>
        </p:nvSpPr>
        <p:spPr>
          <a:xfrm>
            <a:off x="6303117" y="2913301"/>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26" name="TextBox 25">
            <a:extLst>
              <a:ext uri="{FF2B5EF4-FFF2-40B4-BE49-F238E27FC236}">
                <a16:creationId xmlns:a16="http://schemas.microsoft.com/office/drawing/2014/main" id="{7EF7D147-6739-4D07-ADE6-25E1BC1CFFDC}"/>
              </a:ext>
            </a:extLst>
          </p:cNvPr>
          <p:cNvSpPr txBox="1"/>
          <p:nvPr/>
        </p:nvSpPr>
        <p:spPr>
          <a:xfrm>
            <a:off x="6519810" y="2913301"/>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27" name="TextBox 26">
            <a:extLst>
              <a:ext uri="{FF2B5EF4-FFF2-40B4-BE49-F238E27FC236}">
                <a16:creationId xmlns:a16="http://schemas.microsoft.com/office/drawing/2014/main" id="{4B859906-633F-461B-B35F-117BA0CFCF3E}"/>
              </a:ext>
            </a:extLst>
          </p:cNvPr>
          <p:cNvSpPr txBox="1"/>
          <p:nvPr/>
        </p:nvSpPr>
        <p:spPr>
          <a:xfrm>
            <a:off x="6829074" y="2913301"/>
            <a:ext cx="529590" cy="246221"/>
          </a:xfrm>
          <a:prstGeom prst="rect">
            <a:avLst/>
          </a:prstGeom>
          <a:noFill/>
        </p:spPr>
        <p:txBody>
          <a:bodyPr wrap="square" rtlCol="0">
            <a:spAutoFit/>
          </a:bodyPr>
          <a:lstStyle/>
          <a:p>
            <a:pPr algn="ctr"/>
            <a:r>
              <a:rPr lang="en-US" altLang="ko-KR" sz="1000" b="1" dirty="0"/>
              <a:t>4bit</a:t>
            </a:r>
            <a:endParaRPr lang="ko-KR" altLang="en-US" sz="1000" b="1" dirty="0"/>
          </a:p>
        </p:txBody>
      </p:sp>
      <p:sp>
        <p:nvSpPr>
          <p:cNvPr id="20" name="TextBox 19">
            <a:extLst>
              <a:ext uri="{FF2B5EF4-FFF2-40B4-BE49-F238E27FC236}">
                <a16:creationId xmlns:a16="http://schemas.microsoft.com/office/drawing/2014/main" id="{40D2AE95-94DD-5E86-D143-0A37FE47A086}"/>
              </a:ext>
            </a:extLst>
          </p:cNvPr>
          <p:cNvSpPr txBox="1"/>
          <p:nvPr/>
        </p:nvSpPr>
        <p:spPr>
          <a:xfrm>
            <a:off x="7472151" y="1656237"/>
            <a:ext cx="883619" cy="246221"/>
          </a:xfrm>
          <a:prstGeom prst="rect">
            <a:avLst/>
          </a:prstGeom>
          <a:noFill/>
        </p:spPr>
        <p:txBody>
          <a:bodyPr wrap="square" rtlCol="0">
            <a:spAutoFit/>
          </a:bodyPr>
          <a:lstStyle/>
          <a:p>
            <a:pPr algn="ctr"/>
            <a:r>
              <a:rPr lang="en-US" altLang="ko-KR" sz="1000" b="1" dirty="0"/>
              <a:t>CAN2.0a</a:t>
            </a:r>
            <a:endParaRPr lang="ko-KR" altLang="en-US" sz="1000" b="1" dirty="0"/>
          </a:p>
        </p:txBody>
      </p:sp>
      <p:sp>
        <p:nvSpPr>
          <p:cNvPr id="21" name="TextBox 20">
            <a:extLst>
              <a:ext uri="{FF2B5EF4-FFF2-40B4-BE49-F238E27FC236}">
                <a16:creationId xmlns:a16="http://schemas.microsoft.com/office/drawing/2014/main" id="{399B257D-B8D2-F576-3CB3-61447A157F7A}"/>
              </a:ext>
            </a:extLst>
          </p:cNvPr>
          <p:cNvSpPr txBox="1"/>
          <p:nvPr/>
        </p:nvSpPr>
        <p:spPr>
          <a:xfrm>
            <a:off x="8185383" y="2632361"/>
            <a:ext cx="883619" cy="246221"/>
          </a:xfrm>
          <a:prstGeom prst="rect">
            <a:avLst/>
          </a:prstGeom>
          <a:noFill/>
        </p:spPr>
        <p:txBody>
          <a:bodyPr wrap="square" rtlCol="0">
            <a:spAutoFit/>
          </a:bodyPr>
          <a:lstStyle/>
          <a:p>
            <a:pPr algn="ctr"/>
            <a:r>
              <a:rPr lang="en-US" altLang="ko-KR" sz="1000" b="1" dirty="0"/>
              <a:t>CAN2.0b</a:t>
            </a:r>
            <a:endParaRPr lang="ko-KR" altLang="en-US" sz="1000" b="1" dirty="0"/>
          </a:p>
        </p:txBody>
      </p:sp>
      <p:pic>
        <p:nvPicPr>
          <p:cNvPr id="3" name="녹음한 소리">
            <a:hlinkClick r:id="" action="ppaction://media"/>
            <a:extLst>
              <a:ext uri="{FF2B5EF4-FFF2-40B4-BE49-F238E27FC236}">
                <a16:creationId xmlns:a16="http://schemas.microsoft.com/office/drawing/2014/main" id="{0547D798-761B-8807-9A82-3C0B175E77E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27192" y="6051550"/>
            <a:ext cx="406400" cy="406400"/>
          </a:xfrm>
          <a:prstGeom prst="rect">
            <a:avLst/>
          </a:prstGeom>
        </p:spPr>
      </p:pic>
    </p:spTree>
    <p:extLst>
      <p:ext uri="{BB962C8B-B14F-4D97-AF65-F5344CB8AC3E}">
        <p14:creationId xmlns:p14="http://schemas.microsoft.com/office/powerpoint/2010/main" val="368282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8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055286B-E54E-4058-B1F0-4798E5CCD704}"/>
              </a:ext>
            </a:extLst>
          </p:cNvPr>
          <p:cNvSpPr txBox="1"/>
          <p:nvPr/>
        </p:nvSpPr>
        <p:spPr>
          <a:xfrm>
            <a:off x="442495" y="701512"/>
            <a:ext cx="8493225" cy="1389163"/>
          </a:xfrm>
          <a:prstGeom prst="rect">
            <a:avLst/>
          </a:prstGeom>
          <a:noFill/>
        </p:spPr>
        <p:txBody>
          <a:bodyPr wrap="square">
            <a:spAutoFit/>
          </a:bodyPr>
          <a:lstStyle/>
          <a:p>
            <a:pPr marL="457200" indent="-457200">
              <a:lnSpc>
                <a:spcPct val="120000"/>
              </a:lnSpc>
              <a:buFont typeface="Arial" panose="020B0604020202020204" pitchFamily="34" charset="0"/>
              <a:buChar char="•"/>
            </a:pPr>
            <a:r>
              <a:rPr lang="en-US" altLang="ko-KR" dirty="0">
                <a:latin typeface="+mj-ea"/>
              </a:rPr>
              <a:t>CRC(Cyclic Redundancy Check) : Determine whether the data transmitted by the sender is a normal signal.</a:t>
            </a:r>
          </a:p>
          <a:p>
            <a:pPr marL="457200" indent="-457200">
              <a:lnSpc>
                <a:spcPct val="120000"/>
              </a:lnSpc>
              <a:buFont typeface="Arial" panose="020B0604020202020204" pitchFamily="34" charset="0"/>
              <a:buChar char="•"/>
            </a:pPr>
            <a:r>
              <a:rPr lang="en-US" altLang="ko-KR" sz="1800" dirty="0">
                <a:latin typeface="+mj-ea"/>
              </a:rPr>
              <a:t>The validity of the transmitted message is determined by the receiving node. For the mathematical operation method, modulo 2 is applied.</a:t>
            </a:r>
          </a:p>
        </p:txBody>
      </p:sp>
      <p:pic>
        <p:nvPicPr>
          <p:cNvPr id="13" name="그림 12">
            <a:extLst>
              <a:ext uri="{FF2B5EF4-FFF2-40B4-BE49-F238E27FC236}">
                <a16:creationId xmlns:a16="http://schemas.microsoft.com/office/drawing/2014/main" id="{CB542225-A40B-403B-BF66-BC6BCC7242BD}"/>
              </a:ext>
            </a:extLst>
          </p:cNvPr>
          <p:cNvPicPr>
            <a:picLocks noChangeAspect="1"/>
          </p:cNvPicPr>
          <p:nvPr/>
        </p:nvPicPr>
        <p:blipFill>
          <a:blip r:embed="rId5"/>
          <a:stretch>
            <a:fillRect/>
          </a:stretch>
        </p:blipFill>
        <p:spPr>
          <a:xfrm>
            <a:off x="1994463" y="3382638"/>
            <a:ext cx="5251402" cy="442601"/>
          </a:xfrm>
          <a:prstGeom prst="rect">
            <a:avLst/>
          </a:prstGeom>
        </p:spPr>
      </p:pic>
      <p:sp>
        <p:nvSpPr>
          <p:cNvPr id="14" name="TextBox 13">
            <a:extLst>
              <a:ext uri="{FF2B5EF4-FFF2-40B4-BE49-F238E27FC236}">
                <a16:creationId xmlns:a16="http://schemas.microsoft.com/office/drawing/2014/main" id="{583F6B17-887B-44E3-A636-8985E8F3B18B}"/>
              </a:ext>
            </a:extLst>
          </p:cNvPr>
          <p:cNvSpPr txBox="1"/>
          <p:nvPr/>
        </p:nvSpPr>
        <p:spPr>
          <a:xfrm>
            <a:off x="3561614" y="3825239"/>
            <a:ext cx="2254986" cy="400110"/>
          </a:xfrm>
          <a:prstGeom prst="rect">
            <a:avLst/>
          </a:prstGeom>
          <a:noFill/>
        </p:spPr>
        <p:txBody>
          <a:bodyPr wrap="square" rtlCol="0">
            <a:spAutoFit/>
          </a:bodyPr>
          <a:lstStyle/>
          <a:p>
            <a:pPr algn="ctr"/>
            <a:r>
              <a:rPr lang="en-US" altLang="ko-KR" sz="1000" b="1" dirty="0"/>
              <a:t>CRC generator polynomial</a:t>
            </a:r>
          </a:p>
          <a:p>
            <a:pPr algn="ctr"/>
            <a:r>
              <a:rPr lang="en-US" altLang="ko-KR" sz="1000" b="1" dirty="0"/>
              <a:t>binary</a:t>
            </a:r>
            <a:r>
              <a:rPr lang="ko-KR" altLang="en-US" sz="1000" b="1" dirty="0"/>
              <a:t> </a:t>
            </a:r>
            <a:r>
              <a:rPr lang="en-US" altLang="ko-KR" sz="1000" b="1" dirty="0"/>
              <a:t>: g(x)</a:t>
            </a:r>
            <a:r>
              <a:rPr lang="ko-KR" altLang="en-US" sz="1000" b="1" dirty="0"/>
              <a:t> </a:t>
            </a:r>
            <a:r>
              <a:rPr lang="en-US" altLang="ko-KR" sz="1000" b="1" dirty="0"/>
              <a:t>=</a:t>
            </a:r>
            <a:r>
              <a:rPr lang="ko-KR" altLang="en-US" sz="1000" b="1" dirty="0"/>
              <a:t> </a:t>
            </a:r>
            <a:r>
              <a:rPr lang="en-US" altLang="ko-KR" sz="1000" b="1" dirty="0"/>
              <a:t>1100010110011001</a:t>
            </a:r>
            <a:endParaRPr lang="ko-KR" altLang="en-US" sz="1000" b="1" dirty="0"/>
          </a:p>
        </p:txBody>
      </p:sp>
      <p:graphicFrame>
        <p:nvGraphicFramePr>
          <p:cNvPr id="15" name="표 15">
            <a:extLst>
              <a:ext uri="{FF2B5EF4-FFF2-40B4-BE49-F238E27FC236}">
                <a16:creationId xmlns:a16="http://schemas.microsoft.com/office/drawing/2014/main" id="{E5F3FADB-6BA6-497B-98F4-E9EE5ADB3A97}"/>
              </a:ext>
            </a:extLst>
          </p:cNvPr>
          <p:cNvGraphicFramePr>
            <a:graphicFrameLocks noGrp="1"/>
          </p:cNvGraphicFramePr>
          <p:nvPr>
            <p:extLst>
              <p:ext uri="{D42A27DB-BD31-4B8C-83A1-F6EECF244321}">
                <p14:modId xmlns:p14="http://schemas.microsoft.com/office/powerpoint/2010/main" val="3857924941"/>
              </p:ext>
            </p:extLst>
          </p:nvPr>
        </p:nvGraphicFramePr>
        <p:xfrm>
          <a:off x="182741" y="4376205"/>
          <a:ext cx="8901833" cy="741680"/>
        </p:xfrm>
        <a:graphic>
          <a:graphicData uri="http://schemas.openxmlformats.org/drawingml/2006/table">
            <a:tbl>
              <a:tblPr firstRow="1" bandRow="1">
                <a:tableStyleId>{5C22544A-7EE6-4342-B048-85BDC9FD1C3A}</a:tableStyleId>
              </a:tblPr>
              <a:tblGrid>
                <a:gridCol w="235268">
                  <a:extLst>
                    <a:ext uri="{9D8B030D-6E8A-4147-A177-3AD203B41FA5}">
                      <a16:colId xmlns:a16="http://schemas.microsoft.com/office/drawing/2014/main" val="1764248556"/>
                    </a:ext>
                  </a:extLst>
                </a:gridCol>
                <a:gridCol w="208280">
                  <a:extLst>
                    <a:ext uri="{9D8B030D-6E8A-4147-A177-3AD203B41FA5}">
                      <a16:colId xmlns:a16="http://schemas.microsoft.com/office/drawing/2014/main" val="84101591"/>
                    </a:ext>
                  </a:extLst>
                </a:gridCol>
                <a:gridCol w="208280">
                  <a:extLst>
                    <a:ext uri="{9D8B030D-6E8A-4147-A177-3AD203B41FA5}">
                      <a16:colId xmlns:a16="http://schemas.microsoft.com/office/drawing/2014/main" val="1748073629"/>
                    </a:ext>
                  </a:extLst>
                </a:gridCol>
                <a:gridCol w="208280">
                  <a:extLst>
                    <a:ext uri="{9D8B030D-6E8A-4147-A177-3AD203B41FA5}">
                      <a16:colId xmlns:a16="http://schemas.microsoft.com/office/drawing/2014/main" val="632020875"/>
                    </a:ext>
                  </a:extLst>
                </a:gridCol>
                <a:gridCol w="208280">
                  <a:extLst>
                    <a:ext uri="{9D8B030D-6E8A-4147-A177-3AD203B41FA5}">
                      <a16:colId xmlns:a16="http://schemas.microsoft.com/office/drawing/2014/main" val="2074226901"/>
                    </a:ext>
                  </a:extLst>
                </a:gridCol>
                <a:gridCol w="208280">
                  <a:extLst>
                    <a:ext uri="{9D8B030D-6E8A-4147-A177-3AD203B41FA5}">
                      <a16:colId xmlns:a16="http://schemas.microsoft.com/office/drawing/2014/main" val="2501141193"/>
                    </a:ext>
                  </a:extLst>
                </a:gridCol>
                <a:gridCol w="208280">
                  <a:extLst>
                    <a:ext uri="{9D8B030D-6E8A-4147-A177-3AD203B41FA5}">
                      <a16:colId xmlns:a16="http://schemas.microsoft.com/office/drawing/2014/main" val="1167031415"/>
                    </a:ext>
                  </a:extLst>
                </a:gridCol>
                <a:gridCol w="208280">
                  <a:extLst>
                    <a:ext uri="{9D8B030D-6E8A-4147-A177-3AD203B41FA5}">
                      <a16:colId xmlns:a16="http://schemas.microsoft.com/office/drawing/2014/main" val="4293287959"/>
                    </a:ext>
                  </a:extLst>
                </a:gridCol>
                <a:gridCol w="208280">
                  <a:extLst>
                    <a:ext uri="{9D8B030D-6E8A-4147-A177-3AD203B41FA5}">
                      <a16:colId xmlns:a16="http://schemas.microsoft.com/office/drawing/2014/main" val="2369443766"/>
                    </a:ext>
                  </a:extLst>
                </a:gridCol>
                <a:gridCol w="208280">
                  <a:extLst>
                    <a:ext uri="{9D8B030D-6E8A-4147-A177-3AD203B41FA5}">
                      <a16:colId xmlns:a16="http://schemas.microsoft.com/office/drawing/2014/main" val="2663932612"/>
                    </a:ext>
                  </a:extLst>
                </a:gridCol>
                <a:gridCol w="208280">
                  <a:extLst>
                    <a:ext uri="{9D8B030D-6E8A-4147-A177-3AD203B41FA5}">
                      <a16:colId xmlns:a16="http://schemas.microsoft.com/office/drawing/2014/main" val="3488374957"/>
                    </a:ext>
                  </a:extLst>
                </a:gridCol>
                <a:gridCol w="543645">
                  <a:extLst>
                    <a:ext uri="{9D8B030D-6E8A-4147-A177-3AD203B41FA5}">
                      <a16:colId xmlns:a16="http://schemas.microsoft.com/office/drawing/2014/main" val="2888733691"/>
                    </a:ext>
                  </a:extLst>
                </a:gridCol>
                <a:gridCol w="208280">
                  <a:extLst>
                    <a:ext uri="{9D8B030D-6E8A-4147-A177-3AD203B41FA5}">
                      <a16:colId xmlns:a16="http://schemas.microsoft.com/office/drawing/2014/main" val="3749539681"/>
                    </a:ext>
                  </a:extLst>
                </a:gridCol>
                <a:gridCol w="208280">
                  <a:extLst>
                    <a:ext uri="{9D8B030D-6E8A-4147-A177-3AD203B41FA5}">
                      <a16:colId xmlns:a16="http://schemas.microsoft.com/office/drawing/2014/main" val="3558427979"/>
                    </a:ext>
                  </a:extLst>
                </a:gridCol>
                <a:gridCol w="208280">
                  <a:extLst>
                    <a:ext uri="{9D8B030D-6E8A-4147-A177-3AD203B41FA5}">
                      <a16:colId xmlns:a16="http://schemas.microsoft.com/office/drawing/2014/main" val="2628038105"/>
                    </a:ext>
                  </a:extLst>
                </a:gridCol>
                <a:gridCol w="208280">
                  <a:extLst>
                    <a:ext uri="{9D8B030D-6E8A-4147-A177-3AD203B41FA5}">
                      <a16:colId xmlns:a16="http://schemas.microsoft.com/office/drawing/2014/main" val="293432448"/>
                    </a:ext>
                  </a:extLst>
                </a:gridCol>
                <a:gridCol w="208280">
                  <a:extLst>
                    <a:ext uri="{9D8B030D-6E8A-4147-A177-3AD203B41FA5}">
                      <a16:colId xmlns:a16="http://schemas.microsoft.com/office/drawing/2014/main" val="622431266"/>
                    </a:ext>
                  </a:extLst>
                </a:gridCol>
                <a:gridCol w="208280">
                  <a:extLst>
                    <a:ext uri="{9D8B030D-6E8A-4147-A177-3AD203B41FA5}">
                      <a16:colId xmlns:a16="http://schemas.microsoft.com/office/drawing/2014/main" val="262277348"/>
                    </a:ext>
                  </a:extLst>
                </a:gridCol>
                <a:gridCol w="208280">
                  <a:extLst>
                    <a:ext uri="{9D8B030D-6E8A-4147-A177-3AD203B41FA5}">
                      <a16:colId xmlns:a16="http://schemas.microsoft.com/office/drawing/2014/main" val="1793369427"/>
                    </a:ext>
                  </a:extLst>
                </a:gridCol>
                <a:gridCol w="208280">
                  <a:extLst>
                    <a:ext uri="{9D8B030D-6E8A-4147-A177-3AD203B41FA5}">
                      <a16:colId xmlns:a16="http://schemas.microsoft.com/office/drawing/2014/main" val="3028648957"/>
                    </a:ext>
                  </a:extLst>
                </a:gridCol>
                <a:gridCol w="208280">
                  <a:extLst>
                    <a:ext uri="{9D8B030D-6E8A-4147-A177-3AD203B41FA5}">
                      <a16:colId xmlns:a16="http://schemas.microsoft.com/office/drawing/2014/main" val="3925624121"/>
                    </a:ext>
                  </a:extLst>
                </a:gridCol>
                <a:gridCol w="208280">
                  <a:extLst>
                    <a:ext uri="{9D8B030D-6E8A-4147-A177-3AD203B41FA5}">
                      <a16:colId xmlns:a16="http://schemas.microsoft.com/office/drawing/2014/main" val="3698609605"/>
                    </a:ext>
                  </a:extLst>
                </a:gridCol>
                <a:gridCol w="208280">
                  <a:extLst>
                    <a:ext uri="{9D8B030D-6E8A-4147-A177-3AD203B41FA5}">
                      <a16:colId xmlns:a16="http://schemas.microsoft.com/office/drawing/2014/main" val="1735095758"/>
                    </a:ext>
                  </a:extLst>
                </a:gridCol>
                <a:gridCol w="208280">
                  <a:extLst>
                    <a:ext uri="{9D8B030D-6E8A-4147-A177-3AD203B41FA5}">
                      <a16:colId xmlns:a16="http://schemas.microsoft.com/office/drawing/2014/main" val="3492380412"/>
                    </a:ext>
                  </a:extLst>
                </a:gridCol>
                <a:gridCol w="208280">
                  <a:extLst>
                    <a:ext uri="{9D8B030D-6E8A-4147-A177-3AD203B41FA5}">
                      <a16:colId xmlns:a16="http://schemas.microsoft.com/office/drawing/2014/main" val="3661024489"/>
                    </a:ext>
                  </a:extLst>
                </a:gridCol>
                <a:gridCol w="208280">
                  <a:extLst>
                    <a:ext uri="{9D8B030D-6E8A-4147-A177-3AD203B41FA5}">
                      <a16:colId xmlns:a16="http://schemas.microsoft.com/office/drawing/2014/main" val="3033047154"/>
                    </a:ext>
                  </a:extLst>
                </a:gridCol>
                <a:gridCol w="208280">
                  <a:extLst>
                    <a:ext uri="{9D8B030D-6E8A-4147-A177-3AD203B41FA5}">
                      <a16:colId xmlns:a16="http://schemas.microsoft.com/office/drawing/2014/main" val="3603442671"/>
                    </a:ext>
                  </a:extLst>
                </a:gridCol>
                <a:gridCol w="208280">
                  <a:extLst>
                    <a:ext uri="{9D8B030D-6E8A-4147-A177-3AD203B41FA5}">
                      <a16:colId xmlns:a16="http://schemas.microsoft.com/office/drawing/2014/main" val="2313067532"/>
                    </a:ext>
                  </a:extLst>
                </a:gridCol>
                <a:gridCol w="208280">
                  <a:extLst>
                    <a:ext uri="{9D8B030D-6E8A-4147-A177-3AD203B41FA5}">
                      <a16:colId xmlns:a16="http://schemas.microsoft.com/office/drawing/2014/main" val="846089609"/>
                    </a:ext>
                  </a:extLst>
                </a:gridCol>
                <a:gridCol w="208280">
                  <a:extLst>
                    <a:ext uri="{9D8B030D-6E8A-4147-A177-3AD203B41FA5}">
                      <a16:colId xmlns:a16="http://schemas.microsoft.com/office/drawing/2014/main" val="3137251061"/>
                    </a:ext>
                  </a:extLst>
                </a:gridCol>
                <a:gridCol w="208280">
                  <a:extLst>
                    <a:ext uri="{9D8B030D-6E8A-4147-A177-3AD203B41FA5}">
                      <a16:colId xmlns:a16="http://schemas.microsoft.com/office/drawing/2014/main" val="2496381708"/>
                    </a:ext>
                  </a:extLst>
                </a:gridCol>
                <a:gridCol w="208280">
                  <a:extLst>
                    <a:ext uri="{9D8B030D-6E8A-4147-A177-3AD203B41FA5}">
                      <a16:colId xmlns:a16="http://schemas.microsoft.com/office/drawing/2014/main" val="1052480618"/>
                    </a:ext>
                  </a:extLst>
                </a:gridCol>
                <a:gridCol w="208280">
                  <a:extLst>
                    <a:ext uri="{9D8B030D-6E8A-4147-A177-3AD203B41FA5}">
                      <a16:colId xmlns:a16="http://schemas.microsoft.com/office/drawing/2014/main" val="1888079090"/>
                    </a:ext>
                  </a:extLst>
                </a:gridCol>
                <a:gridCol w="208280">
                  <a:extLst>
                    <a:ext uri="{9D8B030D-6E8A-4147-A177-3AD203B41FA5}">
                      <a16:colId xmlns:a16="http://schemas.microsoft.com/office/drawing/2014/main" val="2585860907"/>
                    </a:ext>
                  </a:extLst>
                </a:gridCol>
                <a:gridCol w="208280">
                  <a:extLst>
                    <a:ext uri="{9D8B030D-6E8A-4147-A177-3AD203B41FA5}">
                      <a16:colId xmlns:a16="http://schemas.microsoft.com/office/drawing/2014/main" val="9117116"/>
                    </a:ext>
                  </a:extLst>
                </a:gridCol>
                <a:gridCol w="208280">
                  <a:extLst>
                    <a:ext uri="{9D8B030D-6E8A-4147-A177-3AD203B41FA5}">
                      <a16:colId xmlns:a16="http://schemas.microsoft.com/office/drawing/2014/main" val="2914057426"/>
                    </a:ext>
                  </a:extLst>
                </a:gridCol>
                <a:gridCol w="208280">
                  <a:extLst>
                    <a:ext uri="{9D8B030D-6E8A-4147-A177-3AD203B41FA5}">
                      <a16:colId xmlns:a16="http://schemas.microsoft.com/office/drawing/2014/main" val="2127583196"/>
                    </a:ext>
                  </a:extLst>
                </a:gridCol>
                <a:gridCol w="208280">
                  <a:extLst>
                    <a:ext uri="{9D8B030D-6E8A-4147-A177-3AD203B41FA5}">
                      <a16:colId xmlns:a16="http://schemas.microsoft.com/office/drawing/2014/main" val="906760611"/>
                    </a:ext>
                  </a:extLst>
                </a:gridCol>
                <a:gridCol w="208280">
                  <a:extLst>
                    <a:ext uri="{9D8B030D-6E8A-4147-A177-3AD203B41FA5}">
                      <a16:colId xmlns:a16="http://schemas.microsoft.com/office/drawing/2014/main" val="1860269662"/>
                    </a:ext>
                  </a:extLst>
                </a:gridCol>
                <a:gridCol w="208280">
                  <a:extLst>
                    <a:ext uri="{9D8B030D-6E8A-4147-A177-3AD203B41FA5}">
                      <a16:colId xmlns:a16="http://schemas.microsoft.com/office/drawing/2014/main" val="1549698963"/>
                    </a:ext>
                  </a:extLst>
                </a:gridCol>
                <a:gridCol w="208280">
                  <a:extLst>
                    <a:ext uri="{9D8B030D-6E8A-4147-A177-3AD203B41FA5}">
                      <a16:colId xmlns:a16="http://schemas.microsoft.com/office/drawing/2014/main" val="2849004761"/>
                    </a:ext>
                  </a:extLst>
                </a:gridCol>
              </a:tblGrid>
              <a:tr h="370840">
                <a:tc gridSpan="11">
                  <a:txBody>
                    <a:bodyPr/>
                    <a:lstStyle/>
                    <a:p>
                      <a:pPr algn="ctr" latinLnBrk="1"/>
                      <a:r>
                        <a:rPr lang="en-US" altLang="ko-KR" dirty="0"/>
                        <a:t>ID</a:t>
                      </a:r>
                      <a:endParaRPr lang="ko-KR" altLang="en-US"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latinLnBrk="1"/>
                      <a:r>
                        <a:rPr lang="en-US" altLang="ko-KR" sz="1600" dirty="0"/>
                        <a:t>RTR</a:t>
                      </a:r>
                      <a:endParaRPr lang="ko-KR" altLang="en-US" sz="1600" dirty="0"/>
                    </a:p>
                  </a:txBody>
                  <a:tcPr/>
                </a:tc>
                <a:tc gridSpan="6">
                  <a:txBody>
                    <a:bodyPr/>
                    <a:lstStyle/>
                    <a:p>
                      <a:pPr algn="ctr" latinLnBrk="1"/>
                      <a:r>
                        <a:rPr lang="en-US" altLang="ko-KR" dirty="0"/>
                        <a:t>Control</a:t>
                      </a:r>
                      <a:endParaRPr lang="ko-KR" altLang="en-US"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8">
                  <a:txBody>
                    <a:bodyPr/>
                    <a:lstStyle/>
                    <a:p>
                      <a:pPr algn="ctr" latinLnBrk="1"/>
                      <a:r>
                        <a:rPr lang="en-US" altLang="ko-KR" dirty="0"/>
                        <a:t>Data</a:t>
                      </a:r>
                      <a:endParaRPr lang="ko-KR" altLang="en-US"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15">
                  <a:txBody>
                    <a:bodyPr/>
                    <a:lstStyle/>
                    <a:p>
                      <a:pPr algn="ctr" latinLnBrk="1"/>
                      <a:r>
                        <a:rPr lang="en-US" altLang="ko-KR" dirty="0"/>
                        <a:t>CRC</a:t>
                      </a:r>
                      <a:endParaRPr lang="ko-KR" altLang="en-US"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390709570"/>
                  </a:ext>
                </a:extLst>
              </a:tr>
              <a:tr h="370840">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extLst>
                  <a:ext uri="{0D108BD9-81ED-4DB2-BD59-A6C34878D82A}">
                    <a16:rowId xmlns:a16="http://schemas.microsoft.com/office/drawing/2014/main" val="3443842582"/>
                  </a:ext>
                </a:extLst>
              </a:tr>
            </a:tbl>
          </a:graphicData>
        </a:graphic>
      </p:graphicFrame>
      <p:sp>
        <p:nvSpPr>
          <p:cNvPr id="16" name="TextBox 15">
            <a:extLst>
              <a:ext uri="{FF2B5EF4-FFF2-40B4-BE49-F238E27FC236}">
                <a16:creationId xmlns:a16="http://schemas.microsoft.com/office/drawing/2014/main" id="{C67BDF55-6036-4417-9D5D-564DF992F339}"/>
              </a:ext>
            </a:extLst>
          </p:cNvPr>
          <p:cNvSpPr txBox="1"/>
          <p:nvPr/>
        </p:nvSpPr>
        <p:spPr>
          <a:xfrm>
            <a:off x="3022867" y="5422630"/>
            <a:ext cx="3098266" cy="246221"/>
          </a:xfrm>
          <a:prstGeom prst="rect">
            <a:avLst/>
          </a:prstGeom>
          <a:noFill/>
        </p:spPr>
        <p:txBody>
          <a:bodyPr wrap="square" rtlCol="0">
            <a:spAutoFit/>
          </a:bodyPr>
          <a:lstStyle/>
          <a:p>
            <a:pPr algn="ctr"/>
            <a:r>
              <a:rPr lang="en-US" altLang="ko-KR" sz="1000" b="1" dirty="0"/>
              <a:t>First, 15 zeros are added to the CRC part.</a:t>
            </a:r>
            <a:endParaRPr lang="ko-KR" altLang="en-US" sz="1000" b="1" dirty="0"/>
          </a:p>
        </p:txBody>
      </p:sp>
      <p:pic>
        <p:nvPicPr>
          <p:cNvPr id="18" name="그림 17">
            <a:extLst>
              <a:ext uri="{FF2B5EF4-FFF2-40B4-BE49-F238E27FC236}">
                <a16:creationId xmlns:a16="http://schemas.microsoft.com/office/drawing/2014/main" id="{C4E6F0C4-13E7-4B04-B919-E48CCFE376EC}"/>
              </a:ext>
            </a:extLst>
          </p:cNvPr>
          <p:cNvPicPr>
            <a:picLocks noChangeAspect="1"/>
          </p:cNvPicPr>
          <p:nvPr/>
        </p:nvPicPr>
        <p:blipFill>
          <a:blip r:embed="rId6"/>
          <a:stretch>
            <a:fillRect/>
          </a:stretch>
        </p:blipFill>
        <p:spPr>
          <a:xfrm>
            <a:off x="3092374" y="2041296"/>
            <a:ext cx="2959252" cy="1390721"/>
          </a:xfrm>
          <a:prstGeom prst="rect">
            <a:avLst/>
          </a:prstGeom>
        </p:spPr>
      </p:pic>
      <p:sp>
        <p:nvSpPr>
          <p:cNvPr id="21" name="TextBox 20">
            <a:extLst>
              <a:ext uri="{FF2B5EF4-FFF2-40B4-BE49-F238E27FC236}">
                <a16:creationId xmlns:a16="http://schemas.microsoft.com/office/drawing/2014/main" id="{60CC0C83-8387-4371-A471-23AE57902348}"/>
              </a:ext>
            </a:extLst>
          </p:cNvPr>
          <p:cNvSpPr txBox="1"/>
          <p:nvPr/>
        </p:nvSpPr>
        <p:spPr>
          <a:xfrm>
            <a:off x="5082193" y="2589636"/>
            <a:ext cx="2254986" cy="246221"/>
          </a:xfrm>
          <a:prstGeom prst="rect">
            <a:avLst/>
          </a:prstGeom>
          <a:noFill/>
        </p:spPr>
        <p:txBody>
          <a:bodyPr wrap="square" rtlCol="0">
            <a:spAutoFit/>
          </a:bodyPr>
          <a:lstStyle/>
          <a:p>
            <a:pPr algn="ctr"/>
            <a:r>
              <a:rPr lang="en-US" altLang="ko-KR" sz="1000" b="1" dirty="0"/>
              <a:t>= XOR</a:t>
            </a:r>
          </a:p>
        </p:txBody>
      </p:sp>
      <p:pic>
        <p:nvPicPr>
          <p:cNvPr id="2" name="녹음한 소리">
            <a:hlinkClick r:id="" action="ppaction://media"/>
            <a:extLst>
              <a:ext uri="{FF2B5EF4-FFF2-40B4-BE49-F238E27FC236}">
                <a16:creationId xmlns:a16="http://schemas.microsoft.com/office/drawing/2014/main" id="{2430D0DF-194E-7087-1D04-FE2AFE3DE42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29320" y="5953288"/>
            <a:ext cx="406400" cy="406400"/>
          </a:xfrm>
          <a:prstGeom prst="rect">
            <a:avLst/>
          </a:prstGeom>
        </p:spPr>
      </p:pic>
    </p:spTree>
    <p:extLst>
      <p:ext uri="{BB962C8B-B14F-4D97-AF65-F5344CB8AC3E}">
        <p14:creationId xmlns:p14="http://schemas.microsoft.com/office/powerpoint/2010/main" val="237425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15">
            <a:extLst>
              <a:ext uri="{FF2B5EF4-FFF2-40B4-BE49-F238E27FC236}">
                <a16:creationId xmlns:a16="http://schemas.microsoft.com/office/drawing/2014/main" id="{4B0B0E7C-F7D8-4061-9C88-29AAD143E8C7}"/>
              </a:ext>
            </a:extLst>
          </p:cNvPr>
          <p:cNvGraphicFramePr>
            <a:graphicFrameLocks noGrp="1"/>
          </p:cNvGraphicFramePr>
          <p:nvPr>
            <p:extLst>
              <p:ext uri="{D42A27DB-BD31-4B8C-83A1-F6EECF244321}">
                <p14:modId xmlns:p14="http://schemas.microsoft.com/office/powerpoint/2010/main" val="1272884748"/>
              </p:ext>
            </p:extLst>
          </p:nvPr>
        </p:nvGraphicFramePr>
        <p:xfrm>
          <a:off x="121083" y="327445"/>
          <a:ext cx="8901838" cy="8280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1764248556"/>
                    </a:ext>
                  </a:extLst>
                </a:gridCol>
                <a:gridCol w="217118">
                  <a:extLst>
                    <a:ext uri="{9D8B030D-6E8A-4147-A177-3AD203B41FA5}">
                      <a16:colId xmlns:a16="http://schemas.microsoft.com/office/drawing/2014/main" val="84101591"/>
                    </a:ext>
                  </a:extLst>
                </a:gridCol>
                <a:gridCol w="217118">
                  <a:extLst>
                    <a:ext uri="{9D8B030D-6E8A-4147-A177-3AD203B41FA5}">
                      <a16:colId xmlns:a16="http://schemas.microsoft.com/office/drawing/2014/main" val="1748073629"/>
                    </a:ext>
                  </a:extLst>
                </a:gridCol>
                <a:gridCol w="217118">
                  <a:extLst>
                    <a:ext uri="{9D8B030D-6E8A-4147-A177-3AD203B41FA5}">
                      <a16:colId xmlns:a16="http://schemas.microsoft.com/office/drawing/2014/main" val="632020875"/>
                    </a:ext>
                  </a:extLst>
                </a:gridCol>
                <a:gridCol w="217118">
                  <a:extLst>
                    <a:ext uri="{9D8B030D-6E8A-4147-A177-3AD203B41FA5}">
                      <a16:colId xmlns:a16="http://schemas.microsoft.com/office/drawing/2014/main" val="2074226901"/>
                    </a:ext>
                  </a:extLst>
                </a:gridCol>
                <a:gridCol w="217118">
                  <a:extLst>
                    <a:ext uri="{9D8B030D-6E8A-4147-A177-3AD203B41FA5}">
                      <a16:colId xmlns:a16="http://schemas.microsoft.com/office/drawing/2014/main" val="2501141193"/>
                    </a:ext>
                  </a:extLst>
                </a:gridCol>
                <a:gridCol w="217118">
                  <a:extLst>
                    <a:ext uri="{9D8B030D-6E8A-4147-A177-3AD203B41FA5}">
                      <a16:colId xmlns:a16="http://schemas.microsoft.com/office/drawing/2014/main" val="1167031415"/>
                    </a:ext>
                  </a:extLst>
                </a:gridCol>
                <a:gridCol w="217118">
                  <a:extLst>
                    <a:ext uri="{9D8B030D-6E8A-4147-A177-3AD203B41FA5}">
                      <a16:colId xmlns:a16="http://schemas.microsoft.com/office/drawing/2014/main" val="4293287959"/>
                    </a:ext>
                  </a:extLst>
                </a:gridCol>
                <a:gridCol w="217118">
                  <a:extLst>
                    <a:ext uri="{9D8B030D-6E8A-4147-A177-3AD203B41FA5}">
                      <a16:colId xmlns:a16="http://schemas.microsoft.com/office/drawing/2014/main" val="2369443766"/>
                    </a:ext>
                  </a:extLst>
                </a:gridCol>
                <a:gridCol w="217118">
                  <a:extLst>
                    <a:ext uri="{9D8B030D-6E8A-4147-A177-3AD203B41FA5}">
                      <a16:colId xmlns:a16="http://schemas.microsoft.com/office/drawing/2014/main" val="2663932612"/>
                    </a:ext>
                  </a:extLst>
                </a:gridCol>
                <a:gridCol w="217118">
                  <a:extLst>
                    <a:ext uri="{9D8B030D-6E8A-4147-A177-3AD203B41FA5}">
                      <a16:colId xmlns:a16="http://schemas.microsoft.com/office/drawing/2014/main" val="3488374957"/>
                    </a:ext>
                  </a:extLst>
                </a:gridCol>
                <a:gridCol w="217118">
                  <a:extLst>
                    <a:ext uri="{9D8B030D-6E8A-4147-A177-3AD203B41FA5}">
                      <a16:colId xmlns:a16="http://schemas.microsoft.com/office/drawing/2014/main" val="2888733691"/>
                    </a:ext>
                  </a:extLst>
                </a:gridCol>
                <a:gridCol w="217118">
                  <a:extLst>
                    <a:ext uri="{9D8B030D-6E8A-4147-A177-3AD203B41FA5}">
                      <a16:colId xmlns:a16="http://schemas.microsoft.com/office/drawing/2014/main" val="3749539681"/>
                    </a:ext>
                  </a:extLst>
                </a:gridCol>
                <a:gridCol w="217118">
                  <a:extLst>
                    <a:ext uri="{9D8B030D-6E8A-4147-A177-3AD203B41FA5}">
                      <a16:colId xmlns:a16="http://schemas.microsoft.com/office/drawing/2014/main" val="3558427979"/>
                    </a:ext>
                  </a:extLst>
                </a:gridCol>
                <a:gridCol w="217118">
                  <a:extLst>
                    <a:ext uri="{9D8B030D-6E8A-4147-A177-3AD203B41FA5}">
                      <a16:colId xmlns:a16="http://schemas.microsoft.com/office/drawing/2014/main" val="2628038105"/>
                    </a:ext>
                  </a:extLst>
                </a:gridCol>
                <a:gridCol w="217118">
                  <a:extLst>
                    <a:ext uri="{9D8B030D-6E8A-4147-A177-3AD203B41FA5}">
                      <a16:colId xmlns:a16="http://schemas.microsoft.com/office/drawing/2014/main" val="293432448"/>
                    </a:ext>
                  </a:extLst>
                </a:gridCol>
                <a:gridCol w="217118">
                  <a:extLst>
                    <a:ext uri="{9D8B030D-6E8A-4147-A177-3AD203B41FA5}">
                      <a16:colId xmlns:a16="http://schemas.microsoft.com/office/drawing/2014/main" val="622431266"/>
                    </a:ext>
                  </a:extLst>
                </a:gridCol>
                <a:gridCol w="217118">
                  <a:extLst>
                    <a:ext uri="{9D8B030D-6E8A-4147-A177-3AD203B41FA5}">
                      <a16:colId xmlns:a16="http://schemas.microsoft.com/office/drawing/2014/main" val="262277348"/>
                    </a:ext>
                  </a:extLst>
                </a:gridCol>
                <a:gridCol w="217118">
                  <a:extLst>
                    <a:ext uri="{9D8B030D-6E8A-4147-A177-3AD203B41FA5}">
                      <a16:colId xmlns:a16="http://schemas.microsoft.com/office/drawing/2014/main" val="1793369427"/>
                    </a:ext>
                  </a:extLst>
                </a:gridCol>
                <a:gridCol w="217118">
                  <a:extLst>
                    <a:ext uri="{9D8B030D-6E8A-4147-A177-3AD203B41FA5}">
                      <a16:colId xmlns:a16="http://schemas.microsoft.com/office/drawing/2014/main" val="3028648957"/>
                    </a:ext>
                  </a:extLst>
                </a:gridCol>
                <a:gridCol w="217118">
                  <a:extLst>
                    <a:ext uri="{9D8B030D-6E8A-4147-A177-3AD203B41FA5}">
                      <a16:colId xmlns:a16="http://schemas.microsoft.com/office/drawing/2014/main" val="3925624121"/>
                    </a:ext>
                  </a:extLst>
                </a:gridCol>
                <a:gridCol w="217118">
                  <a:extLst>
                    <a:ext uri="{9D8B030D-6E8A-4147-A177-3AD203B41FA5}">
                      <a16:colId xmlns:a16="http://schemas.microsoft.com/office/drawing/2014/main" val="3698609605"/>
                    </a:ext>
                  </a:extLst>
                </a:gridCol>
                <a:gridCol w="217118">
                  <a:extLst>
                    <a:ext uri="{9D8B030D-6E8A-4147-A177-3AD203B41FA5}">
                      <a16:colId xmlns:a16="http://schemas.microsoft.com/office/drawing/2014/main" val="1735095758"/>
                    </a:ext>
                  </a:extLst>
                </a:gridCol>
                <a:gridCol w="217118">
                  <a:extLst>
                    <a:ext uri="{9D8B030D-6E8A-4147-A177-3AD203B41FA5}">
                      <a16:colId xmlns:a16="http://schemas.microsoft.com/office/drawing/2014/main" val="3492380412"/>
                    </a:ext>
                  </a:extLst>
                </a:gridCol>
                <a:gridCol w="217118">
                  <a:extLst>
                    <a:ext uri="{9D8B030D-6E8A-4147-A177-3AD203B41FA5}">
                      <a16:colId xmlns:a16="http://schemas.microsoft.com/office/drawing/2014/main" val="3661024489"/>
                    </a:ext>
                  </a:extLst>
                </a:gridCol>
                <a:gridCol w="217118">
                  <a:extLst>
                    <a:ext uri="{9D8B030D-6E8A-4147-A177-3AD203B41FA5}">
                      <a16:colId xmlns:a16="http://schemas.microsoft.com/office/drawing/2014/main" val="3033047154"/>
                    </a:ext>
                  </a:extLst>
                </a:gridCol>
                <a:gridCol w="217118">
                  <a:extLst>
                    <a:ext uri="{9D8B030D-6E8A-4147-A177-3AD203B41FA5}">
                      <a16:colId xmlns:a16="http://schemas.microsoft.com/office/drawing/2014/main" val="3603442671"/>
                    </a:ext>
                  </a:extLst>
                </a:gridCol>
                <a:gridCol w="217118">
                  <a:extLst>
                    <a:ext uri="{9D8B030D-6E8A-4147-A177-3AD203B41FA5}">
                      <a16:colId xmlns:a16="http://schemas.microsoft.com/office/drawing/2014/main" val="2313067532"/>
                    </a:ext>
                  </a:extLst>
                </a:gridCol>
                <a:gridCol w="217118">
                  <a:extLst>
                    <a:ext uri="{9D8B030D-6E8A-4147-A177-3AD203B41FA5}">
                      <a16:colId xmlns:a16="http://schemas.microsoft.com/office/drawing/2014/main" val="846089609"/>
                    </a:ext>
                  </a:extLst>
                </a:gridCol>
                <a:gridCol w="217118">
                  <a:extLst>
                    <a:ext uri="{9D8B030D-6E8A-4147-A177-3AD203B41FA5}">
                      <a16:colId xmlns:a16="http://schemas.microsoft.com/office/drawing/2014/main" val="3137251061"/>
                    </a:ext>
                  </a:extLst>
                </a:gridCol>
                <a:gridCol w="217118">
                  <a:extLst>
                    <a:ext uri="{9D8B030D-6E8A-4147-A177-3AD203B41FA5}">
                      <a16:colId xmlns:a16="http://schemas.microsoft.com/office/drawing/2014/main" val="2496381708"/>
                    </a:ext>
                  </a:extLst>
                </a:gridCol>
                <a:gridCol w="217118">
                  <a:extLst>
                    <a:ext uri="{9D8B030D-6E8A-4147-A177-3AD203B41FA5}">
                      <a16:colId xmlns:a16="http://schemas.microsoft.com/office/drawing/2014/main" val="1052480618"/>
                    </a:ext>
                  </a:extLst>
                </a:gridCol>
                <a:gridCol w="217118">
                  <a:extLst>
                    <a:ext uri="{9D8B030D-6E8A-4147-A177-3AD203B41FA5}">
                      <a16:colId xmlns:a16="http://schemas.microsoft.com/office/drawing/2014/main" val="1888079090"/>
                    </a:ext>
                  </a:extLst>
                </a:gridCol>
                <a:gridCol w="217118">
                  <a:extLst>
                    <a:ext uri="{9D8B030D-6E8A-4147-A177-3AD203B41FA5}">
                      <a16:colId xmlns:a16="http://schemas.microsoft.com/office/drawing/2014/main" val="2585860907"/>
                    </a:ext>
                  </a:extLst>
                </a:gridCol>
                <a:gridCol w="217118">
                  <a:extLst>
                    <a:ext uri="{9D8B030D-6E8A-4147-A177-3AD203B41FA5}">
                      <a16:colId xmlns:a16="http://schemas.microsoft.com/office/drawing/2014/main" val="9117116"/>
                    </a:ext>
                  </a:extLst>
                </a:gridCol>
                <a:gridCol w="217118">
                  <a:extLst>
                    <a:ext uri="{9D8B030D-6E8A-4147-A177-3AD203B41FA5}">
                      <a16:colId xmlns:a16="http://schemas.microsoft.com/office/drawing/2014/main" val="2914057426"/>
                    </a:ext>
                  </a:extLst>
                </a:gridCol>
                <a:gridCol w="217118">
                  <a:extLst>
                    <a:ext uri="{9D8B030D-6E8A-4147-A177-3AD203B41FA5}">
                      <a16:colId xmlns:a16="http://schemas.microsoft.com/office/drawing/2014/main" val="2127583196"/>
                    </a:ext>
                  </a:extLst>
                </a:gridCol>
                <a:gridCol w="217118">
                  <a:extLst>
                    <a:ext uri="{9D8B030D-6E8A-4147-A177-3AD203B41FA5}">
                      <a16:colId xmlns:a16="http://schemas.microsoft.com/office/drawing/2014/main" val="906760611"/>
                    </a:ext>
                  </a:extLst>
                </a:gridCol>
                <a:gridCol w="217118">
                  <a:extLst>
                    <a:ext uri="{9D8B030D-6E8A-4147-A177-3AD203B41FA5}">
                      <a16:colId xmlns:a16="http://schemas.microsoft.com/office/drawing/2014/main" val="1860269662"/>
                    </a:ext>
                  </a:extLst>
                </a:gridCol>
                <a:gridCol w="217118">
                  <a:extLst>
                    <a:ext uri="{9D8B030D-6E8A-4147-A177-3AD203B41FA5}">
                      <a16:colId xmlns:a16="http://schemas.microsoft.com/office/drawing/2014/main" val="1549698963"/>
                    </a:ext>
                  </a:extLst>
                </a:gridCol>
                <a:gridCol w="217118">
                  <a:extLst>
                    <a:ext uri="{9D8B030D-6E8A-4147-A177-3AD203B41FA5}">
                      <a16:colId xmlns:a16="http://schemas.microsoft.com/office/drawing/2014/main" val="2849004761"/>
                    </a:ext>
                  </a:extLst>
                </a:gridCol>
              </a:tblGrid>
              <a:tr h="370840">
                <a:tc gridSpan="11">
                  <a:txBody>
                    <a:bodyPr/>
                    <a:lstStyle/>
                    <a:p>
                      <a:pPr algn="ctr" latinLnBrk="1"/>
                      <a:r>
                        <a:rPr lang="en-US" altLang="ko-KR" dirty="0"/>
                        <a:t>ID</a:t>
                      </a:r>
                      <a:endParaRPr lang="ko-KR" altLang="en-US"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latinLnBrk="1"/>
                      <a:r>
                        <a:rPr lang="en-US" altLang="ko-KR" sz="800" dirty="0"/>
                        <a:t>RTR</a:t>
                      </a:r>
                      <a:endParaRPr lang="ko-KR" altLang="en-US" sz="800" dirty="0"/>
                    </a:p>
                  </a:txBody>
                  <a:tcPr/>
                </a:tc>
                <a:tc gridSpan="6">
                  <a:txBody>
                    <a:bodyPr/>
                    <a:lstStyle/>
                    <a:p>
                      <a:pPr algn="ctr" latinLnBrk="1"/>
                      <a:r>
                        <a:rPr lang="en-US" altLang="ko-KR" dirty="0"/>
                        <a:t>Control</a:t>
                      </a:r>
                      <a:endParaRPr lang="ko-KR" altLang="en-US"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8">
                  <a:txBody>
                    <a:bodyPr/>
                    <a:lstStyle/>
                    <a:p>
                      <a:pPr algn="ctr" latinLnBrk="1"/>
                      <a:r>
                        <a:rPr lang="en-US" altLang="ko-KR" dirty="0"/>
                        <a:t>Data</a:t>
                      </a:r>
                      <a:endParaRPr lang="ko-KR" altLang="en-US"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15">
                  <a:txBody>
                    <a:bodyPr/>
                    <a:lstStyle/>
                    <a:p>
                      <a:pPr algn="ctr" latinLnBrk="1"/>
                      <a:r>
                        <a:rPr lang="en-US" altLang="ko-KR" dirty="0"/>
                        <a:t>CRC</a:t>
                      </a:r>
                      <a:endParaRPr lang="ko-KR" altLang="en-US"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390709570"/>
                  </a:ext>
                </a:extLst>
              </a:tr>
              <a:tr h="370840">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extLst>
                  <a:ext uri="{0D108BD9-81ED-4DB2-BD59-A6C34878D82A}">
                    <a16:rowId xmlns:a16="http://schemas.microsoft.com/office/drawing/2014/main" val="3443842582"/>
                  </a:ext>
                </a:extLst>
              </a:tr>
            </a:tbl>
          </a:graphicData>
        </a:graphic>
      </p:graphicFrame>
      <p:graphicFrame>
        <p:nvGraphicFramePr>
          <p:cNvPr id="7" name="표 6">
            <a:extLst>
              <a:ext uri="{FF2B5EF4-FFF2-40B4-BE49-F238E27FC236}">
                <a16:creationId xmlns:a16="http://schemas.microsoft.com/office/drawing/2014/main" id="{32EDC97E-5A58-4A7B-B298-EB45C7950500}"/>
              </a:ext>
            </a:extLst>
          </p:cNvPr>
          <p:cNvGraphicFramePr>
            <a:graphicFrameLocks noGrp="1"/>
          </p:cNvGraphicFramePr>
          <p:nvPr>
            <p:extLst>
              <p:ext uri="{D42A27DB-BD31-4B8C-83A1-F6EECF244321}">
                <p14:modId xmlns:p14="http://schemas.microsoft.com/office/powerpoint/2010/main" val="716704205"/>
              </p:ext>
            </p:extLst>
          </p:nvPr>
        </p:nvGraphicFramePr>
        <p:xfrm>
          <a:off x="2076883" y="1231265"/>
          <a:ext cx="3473888" cy="3708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3707688675"/>
                    </a:ext>
                  </a:extLst>
                </a:gridCol>
                <a:gridCol w="217118">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tblGrid>
              <a:tr h="370840">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extLst>
                  <a:ext uri="{0D108BD9-81ED-4DB2-BD59-A6C34878D82A}">
                    <a16:rowId xmlns:a16="http://schemas.microsoft.com/office/drawing/2014/main" val="3627660082"/>
                  </a:ext>
                </a:extLst>
              </a:tr>
            </a:tbl>
          </a:graphicData>
        </a:graphic>
      </p:graphicFrame>
      <p:graphicFrame>
        <p:nvGraphicFramePr>
          <p:cNvPr id="9" name="표 8">
            <a:extLst>
              <a:ext uri="{FF2B5EF4-FFF2-40B4-BE49-F238E27FC236}">
                <a16:creationId xmlns:a16="http://schemas.microsoft.com/office/drawing/2014/main" id="{A0D59F06-1455-4CFC-B444-63C577A120C5}"/>
              </a:ext>
            </a:extLst>
          </p:cNvPr>
          <p:cNvGraphicFramePr>
            <a:graphicFrameLocks noGrp="1"/>
          </p:cNvGraphicFramePr>
          <p:nvPr>
            <p:extLst>
              <p:ext uri="{D42A27DB-BD31-4B8C-83A1-F6EECF244321}">
                <p14:modId xmlns:p14="http://schemas.microsoft.com/office/powerpoint/2010/main" val="1932462520"/>
              </p:ext>
            </p:extLst>
          </p:nvPr>
        </p:nvGraphicFramePr>
        <p:xfrm>
          <a:off x="3164003" y="1677885"/>
          <a:ext cx="2388298" cy="3708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3707688675"/>
                    </a:ext>
                  </a:extLst>
                </a:gridCol>
                <a:gridCol w="217118">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tblGrid>
              <a:tr h="370840">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extLst>
                  <a:ext uri="{0D108BD9-81ED-4DB2-BD59-A6C34878D82A}">
                    <a16:rowId xmlns:a16="http://schemas.microsoft.com/office/drawing/2014/main" val="3627660082"/>
                  </a:ext>
                </a:extLst>
              </a:tr>
            </a:tbl>
          </a:graphicData>
        </a:graphic>
      </p:graphicFrame>
      <p:sp>
        <p:nvSpPr>
          <p:cNvPr id="10" name="TextBox 9">
            <a:extLst>
              <a:ext uri="{FF2B5EF4-FFF2-40B4-BE49-F238E27FC236}">
                <a16:creationId xmlns:a16="http://schemas.microsoft.com/office/drawing/2014/main" id="{715561EB-9ABB-41B4-8374-492372ABE40A}"/>
              </a:ext>
            </a:extLst>
          </p:cNvPr>
          <p:cNvSpPr txBox="1"/>
          <p:nvPr/>
        </p:nvSpPr>
        <p:spPr>
          <a:xfrm>
            <a:off x="310147" y="1761940"/>
            <a:ext cx="3098266" cy="246221"/>
          </a:xfrm>
          <a:prstGeom prst="rect">
            <a:avLst/>
          </a:prstGeom>
          <a:noFill/>
        </p:spPr>
        <p:txBody>
          <a:bodyPr wrap="square" rtlCol="0">
            <a:spAutoFit/>
          </a:bodyPr>
          <a:lstStyle/>
          <a:p>
            <a:pPr algn="ctr"/>
            <a:r>
              <a:rPr lang="en-US" altLang="ko-KR" sz="1000" b="0" i="0" dirty="0">
                <a:solidFill>
                  <a:srgbClr val="4D5156"/>
                </a:solidFill>
                <a:effectLst/>
                <a:latin typeface="Apple SD Gothic Neo"/>
              </a:rPr>
              <a:t>remainder</a:t>
            </a:r>
            <a:endParaRPr lang="ko-KR" altLang="en-US" sz="1000" b="1" dirty="0"/>
          </a:p>
        </p:txBody>
      </p:sp>
      <p:graphicFrame>
        <p:nvGraphicFramePr>
          <p:cNvPr id="11" name="표 10">
            <a:extLst>
              <a:ext uri="{FF2B5EF4-FFF2-40B4-BE49-F238E27FC236}">
                <a16:creationId xmlns:a16="http://schemas.microsoft.com/office/drawing/2014/main" id="{269F019A-806B-43AC-8C31-050B74FAB52A}"/>
              </a:ext>
            </a:extLst>
          </p:cNvPr>
          <p:cNvGraphicFramePr>
            <a:graphicFrameLocks noGrp="1"/>
          </p:cNvGraphicFramePr>
          <p:nvPr>
            <p:extLst>
              <p:ext uri="{D42A27DB-BD31-4B8C-83A1-F6EECF244321}">
                <p14:modId xmlns:p14="http://schemas.microsoft.com/office/powerpoint/2010/main" val="2759606501"/>
              </p:ext>
            </p:extLst>
          </p:nvPr>
        </p:nvGraphicFramePr>
        <p:xfrm>
          <a:off x="3169083" y="2200284"/>
          <a:ext cx="3473888" cy="3708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3707688675"/>
                    </a:ext>
                  </a:extLst>
                </a:gridCol>
                <a:gridCol w="217118">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tblGrid>
              <a:tr h="370840">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extLst>
                  <a:ext uri="{0D108BD9-81ED-4DB2-BD59-A6C34878D82A}">
                    <a16:rowId xmlns:a16="http://schemas.microsoft.com/office/drawing/2014/main" val="3627660082"/>
                  </a:ext>
                </a:extLst>
              </a:tr>
            </a:tbl>
          </a:graphicData>
        </a:graphic>
      </p:graphicFrame>
      <p:sp>
        <p:nvSpPr>
          <p:cNvPr id="12" name="TextBox 11">
            <a:extLst>
              <a:ext uri="{FF2B5EF4-FFF2-40B4-BE49-F238E27FC236}">
                <a16:creationId xmlns:a16="http://schemas.microsoft.com/office/drawing/2014/main" id="{881A4B6F-0EB9-4B1C-8569-DFA9C33CEC22}"/>
              </a:ext>
            </a:extLst>
          </p:cNvPr>
          <p:cNvSpPr txBox="1"/>
          <p:nvPr/>
        </p:nvSpPr>
        <p:spPr>
          <a:xfrm>
            <a:off x="121083" y="2171014"/>
            <a:ext cx="3098266" cy="400110"/>
          </a:xfrm>
          <a:prstGeom prst="rect">
            <a:avLst/>
          </a:prstGeom>
          <a:noFill/>
        </p:spPr>
        <p:txBody>
          <a:bodyPr wrap="square" rtlCol="0">
            <a:spAutoFit/>
          </a:bodyPr>
          <a:lstStyle/>
          <a:p>
            <a:pPr algn="ctr"/>
            <a:r>
              <a:rPr lang="en-US" altLang="ko-KR" sz="1000" b="1" dirty="0"/>
              <a:t>Divide the generative polynomial again by adding the following expression</a:t>
            </a:r>
            <a:endParaRPr lang="ko-KR" altLang="en-US" sz="1000" b="1" dirty="0"/>
          </a:p>
        </p:txBody>
      </p:sp>
      <p:graphicFrame>
        <p:nvGraphicFramePr>
          <p:cNvPr id="14" name="표 13">
            <a:extLst>
              <a:ext uri="{FF2B5EF4-FFF2-40B4-BE49-F238E27FC236}">
                <a16:creationId xmlns:a16="http://schemas.microsoft.com/office/drawing/2014/main" id="{CD15C55D-B552-4266-A1D3-7558D9D279F9}"/>
              </a:ext>
            </a:extLst>
          </p:cNvPr>
          <p:cNvGraphicFramePr>
            <a:graphicFrameLocks noGrp="1"/>
          </p:cNvGraphicFramePr>
          <p:nvPr>
            <p:extLst>
              <p:ext uri="{D42A27DB-BD31-4B8C-83A1-F6EECF244321}">
                <p14:modId xmlns:p14="http://schemas.microsoft.com/office/powerpoint/2010/main" val="2673161210"/>
              </p:ext>
            </p:extLst>
          </p:nvPr>
        </p:nvGraphicFramePr>
        <p:xfrm>
          <a:off x="3169083" y="2757466"/>
          <a:ext cx="3473888" cy="3708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3707688675"/>
                    </a:ext>
                  </a:extLst>
                </a:gridCol>
                <a:gridCol w="217118">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tblGrid>
              <a:tr h="370840">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extLst>
                  <a:ext uri="{0D108BD9-81ED-4DB2-BD59-A6C34878D82A}">
                    <a16:rowId xmlns:a16="http://schemas.microsoft.com/office/drawing/2014/main" val="3627660082"/>
                  </a:ext>
                </a:extLst>
              </a:tr>
            </a:tbl>
          </a:graphicData>
        </a:graphic>
      </p:graphicFrame>
      <p:graphicFrame>
        <p:nvGraphicFramePr>
          <p:cNvPr id="15" name="표 14">
            <a:extLst>
              <a:ext uri="{FF2B5EF4-FFF2-40B4-BE49-F238E27FC236}">
                <a16:creationId xmlns:a16="http://schemas.microsoft.com/office/drawing/2014/main" id="{80B61387-E235-4FE0-A9B9-97846A2F6B58}"/>
              </a:ext>
            </a:extLst>
          </p:cNvPr>
          <p:cNvGraphicFramePr>
            <a:graphicFrameLocks noGrp="1"/>
          </p:cNvGraphicFramePr>
          <p:nvPr>
            <p:extLst>
              <p:ext uri="{D42A27DB-BD31-4B8C-83A1-F6EECF244321}">
                <p14:modId xmlns:p14="http://schemas.microsoft.com/office/powerpoint/2010/main" val="3030053707"/>
              </p:ext>
            </p:extLst>
          </p:nvPr>
        </p:nvGraphicFramePr>
        <p:xfrm>
          <a:off x="3169083" y="3305973"/>
          <a:ext cx="3473888" cy="3708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3707688675"/>
                    </a:ext>
                  </a:extLst>
                </a:gridCol>
                <a:gridCol w="217118">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tblGrid>
              <a:tr h="370840">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extLst>
                  <a:ext uri="{0D108BD9-81ED-4DB2-BD59-A6C34878D82A}">
                    <a16:rowId xmlns:a16="http://schemas.microsoft.com/office/drawing/2014/main" val="3627660082"/>
                  </a:ext>
                </a:extLst>
              </a:tr>
            </a:tbl>
          </a:graphicData>
        </a:graphic>
      </p:graphicFrame>
      <p:cxnSp>
        <p:nvCxnSpPr>
          <p:cNvPr id="23" name="직선 화살표 연결선 22">
            <a:extLst>
              <a:ext uri="{FF2B5EF4-FFF2-40B4-BE49-F238E27FC236}">
                <a16:creationId xmlns:a16="http://schemas.microsoft.com/office/drawing/2014/main" id="{E9584B0C-1FA0-4447-9D1B-6FC0B343065F}"/>
              </a:ext>
            </a:extLst>
          </p:cNvPr>
          <p:cNvCxnSpPr/>
          <p:nvPr/>
        </p:nvCxnSpPr>
        <p:spPr>
          <a:xfrm>
            <a:off x="5659120" y="1155485"/>
            <a:ext cx="0" cy="104479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6EE6CAF-D49C-4FAF-AA4A-167B1847AEDF}"/>
              </a:ext>
            </a:extLst>
          </p:cNvPr>
          <p:cNvCxnSpPr/>
          <p:nvPr/>
        </p:nvCxnSpPr>
        <p:spPr>
          <a:xfrm>
            <a:off x="5862320" y="1155485"/>
            <a:ext cx="0" cy="104479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FF3A002-D7B3-4D2B-904C-A12704497735}"/>
              </a:ext>
            </a:extLst>
          </p:cNvPr>
          <p:cNvCxnSpPr/>
          <p:nvPr/>
        </p:nvCxnSpPr>
        <p:spPr>
          <a:xfrm>
            <a:off x="6075680" y="1155485"/>
            <a:ext cx="0" cy="104479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AF057D06-6747-4533-A720-0C51AA9F894F}"/>
              </a:ext>
            </a:extLst>
          </p:cNvPr>
          <p:cNvCxnSpPr/>
          <p:nvPr/>
        </p:nvCxnSpPr>
        <p:spPr>
          <a:xfrm>
            <a:off x="6299200" y="1155485"/>
            <a:ext cx="0" cy="104479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AD7572E-1642-4F4D-828B-8C132DA10026}"/>
              </a:ext>
            </a:extLst>
          </p:cNvPr>
          <p:cNvCxnSpPr/>
          <p:nvPr/>
        </p:nvCxnSpPr>
        <p:spPr>
          <a:xfrm>
            <a:off x="6537960" y="1155485"/>
            <a:ext cx="0" cy="104479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Free download of 논리 Xor 기호 클립 아트 Vector Graphic">
            <a:extLst>
              <a:ext uri="{FF2B5EF4-FFF2-40B4-BE49-F238E27FC236}">
                <a16:creationId xmlns:a16="http://schemas.microsoft.com/office/drawing/2014/main" id="{17CAF8AA-634E-4170-885F-CCD429C3A89D}"/>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355662" y="1251350"/>
            <a:ext cx="350755" cy="35075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ree download of 논리 Xor 기호 클립 아트 Vector Graphic">
            <a:extLst>
              <a:ext uri="{FF2B5EF4-FFF2-40B4-BE49-F238E27FC236}">
                <a16:creationId xmlns:a16="http://schemas.microsoft.com/office/drawing/2014/main" id="{D699B547-12CC-4F47-996E-0A06EF775221}"/>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355662" y="2809359"/>
            <a:ext cx="350755" cy="35075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746DCDA-B7D4-B683-7B92-A121A0739C3D}"/>
              </a:ext>
            </a:extLst>
          </p:cNvPr>
          <p:cNvSpPr txBox="1"/>
          <p:nvPr/>
        </p:nvSpPr>
        <p:spPr>
          <a:xfrm>
            <a:off x="274587" y="3418889"/>
            <a:ext cx="3098266" cy="246221"/>
          </a:xfrm>
          <a:prstGeom prst="rect">
            <a:avLst/>
          </a:prstGeom>
          <a:noFill/>
        </p:spPr>
        <p:txBody>
          <a:bodyPr wrap="square" rtlCol="0">
            <a:spAutoFit/>
          </a:bodyPr>
          <a:lstStyle/>
          <a:p>
            <a:pPr algn="ctr"/>
            <a:r>
              <a:rPr lang="en-US" altLang="ko-KR" sz="1000" b="0" i="0" dirty="0">
                <a:solidFill>
                  <a:srgbClr val="4D5156"/>
                </a:solidFill>
                <a:effectLst/>
                <a:latin typeface="Apple SD Gothic Neo"/>
              </a:rPr>
              <a:t>remainder</a:t>
            </a:r>
            <a:endParaRPr lang="ko-KR" altLang="en-US" sz="1000" b="1" dirty="0"/>
          </a:p>
        </p:txBody>
      </p:sp>
      <p:graphicFrame>
        <p:nvGraphicFramePr>
          <p:cNvPr id="29" name="표 28">
            <a:extLst>
              <a:ext uri="{FF2B5EF4-FFF2-40B4-BE49-F238E27FC236}">
                <a16:creationId xmlns:a16="http://schemas.microsoft.com/office/drawing/2014/main" id="{FDAD606F-7E84-E8D6-C307-4B14CE9CFBBF}"/>
              </a:ext>
            </a:extLst>
          </p:cNvPr>
          <p:cNvGraphicFramePr>
            <a:graphicFrameLocks noGrp="1"/>
          </p:cNvGraphicFramePr>
          <p:nvPr>
            <p:extLst>
              <p:ext uri="{D42A27DB-BD31-4B8C-83A1-F6EECF244321}">
                <p14:modId xmlns:p14="http://schemas.microsoft.com/office/powerpoint/2010/main" val="2720600900"/>
              </p:ext>
            </p:extLst>
          </p:nvPr>
        </p:nvGraphicFramePr>
        <p:xfrm>
          <a:off x="3169083" y="3834914"/>
          <a:ext cx="3691006"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707688675"/>
                    </a:ext>
                  </a:extLst>
                </a:gridCol>
                <a:gridCol w="225956">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gridCol w="217118">
                  <a:extLst>
                    <a:ext uri="{9D8B030D-6E8A-4147-A177-3AD203B41FA5}">
                      <a16:colId xmlns:a16="http://schemas.microsoft.com/office/drawing/2014/main" val="3587658034"/>
                    </a:ext>
                  </a:extLst>
                </a:gridCol>
              </a:tblGrid>
              <a:tr h="370840">
                <a:tc>
                  <a:txBody>
                    <a:bodyPr/>
                    <a:lstStyle/>
                    <a:p>
                      <a:pPr algn="ctr" latinLnBrk="1"/>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extLst>
                  <a:ext uri="{0D108BD9-81ED-4DB2-BD59-A6C34878D82A}">
                    <a16:rowId xmlns:a16="http://schemas.microsoft.com/office/drawing/2014/main" val="3627660082"/>
                  </a:ext>
                </a:extLst>
              </a:tr>
            </a:tbl>
          </a:graphicData>
        </a:graphic>
      </p:graphicFrame>
      <p:graphicFrame>
        <p:nvGraphicFramePr>
          <p:cNvPr id="31" name="표 30">
            <a:extLst>
              <a:ext uri="{FF2B5EF4-FFF2-40B4-BE49-F238E27FC236}">
                <a16:creationId xmlns:a16="http://schemas.microsoft.com/office/drawing/2014/main" id="{82B2C27C-2707-EFE2-2455-37D097323A2F}"/>
              </a:ext>
            </a:extLst>
          </p:cNvPr>
          <p:cNvGraphicFramePr>
            <a:graphicFrameLocks noGrp="1"/>
          </p:cNvGraphicFramePr>
          <p:nvPr>
            <p:extLst>
              <p:ext uri="{D42A27DB-BD31-4B8C-83A1-F6EECF244321}">
                <p14:modId xmlns:p14="http://schemas.microsoft.com/office/powerpoint/2010/main" val="323148409"/>
              </p:ext>
            </p:extLst>
          </p:nvPr>
        </p:nvGraphicFramePr>
        <p:xfrm>
          <a:off x="3408413" y="4315877"/>
          <a:ext cx="3473888" cy="3708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3707688675"/>
                    </a:ext>
                  </a:extLst>
                </a:gridCol>
                <a:gridCol w="217118">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tblGrid>
              <a:tr h="370840">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extLst>
                  <a:ext uri="{0D108BD9-81ED-4DB2-BD59-A6C34878D82A}">
                    <a16:rowId xmlns:a16="http://schemas.microsoft.com/office/drawing/2014/main" val="3627660082"/>
                  </a:ext>
                </a:extLst>
              </a:tr>
            </a:tbl>
          </a:graphicData>
        </a:graphic>
      </p:graphicFrame>
      <p:graphicFrame>
        <p:nvGraphicFramePr>
          <p:cNvPr id="32" name="표 31">
            <a:extLst>
              <a:ext uri="{FF2B5EF4-FFF2-40B4-BE49-F238E27FC236}">
                <a16:creationId xmlns:a16="http://schemas.microsoft.com/office/drawing/2014/main" id="{6419BB08-3CD4-E583-86A2-402278EEAF76}"/>
              </a:ext>
            </a:extLst>
          </p:cNvPr>
          <p:cNvGraphicFramePr>
            <a:graphicFrameLocks noGrp="1"/>
          </p:cNvGraphicFramePr>
          <p:nvPr>
            <p:extLst>
              <p:ext uri="{D42A27DB-BD31-4B8C-83A1-F6EECF244321}">
                <p14:modId xmlns:p14="http://schemas.microsoft.com/office/powerpoint/2010/main" val="3668792558"/>
              </p:ext>
            </p:extLst>
          </p:nvPr>
        </p:nvGraphicFramePr>
        <p:xfrm>
          <a:off x="3169083" y="4838277"/>
          <a:ext cx="3691006" cy="3708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3707688675"/>
                    </a:ext>
                  </a:extLst>
                </a:gridCol>
                <a:gridCol w="217118">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gridCol w="217118">
                  <a:extLst>
                    <a:ext uri="{9D8B030D-6E8A-4147-A177-3AD203B41FA5}">
                      <a16:colId xmlns:a16="http://schemas.microsoft.com/office/drawing/2014/main" val="3587658034"/>
                    </a:ext>
                  </a:extLst>
                </a:gridCol>
              </a:tblGrid>
              <a:tr h="370840">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extLst>
                  <a:ext uri="{0D108BD9-81ED-4DB2-BD59-A6C34878D82A}">
                    <a16:rowId xmlns:a16="http://schemas.microsoft.com/office/drawing/2014/main" val="3627660082"/>
                  </a:ext>
                </a:extLst>
              </a:tr>
            </a:tbl>
          </a:graphicData>
        </a:graphic>
      </p:graphicFrame>
      <p:graphicFrame>
        <p:nvGraphicFramePr>
          <p:cNvPr id="33" name="표 32">
            <a:extLst>
              <a:ext uri="{FF2B5EF4-FFF2-40B4-BE49-F238E27FC236}">
                <a16:creationId xmlns:a16="http://schemas.microsoft.com/office/drawing/2014/main" id="{D91579D0-340B-4A3B-2ACA-91D05BF07434}"/>
              </a:ext>
            </a:extLst>
          </p:cNvPr>
          <p:cNvGraphicFramePr>
            <a:graphicFrameLocks noGrp="1"/>
          </p:cNvGraphicFramePr>
          <p:nvPr>
            <p:extLst>
              <p:ext uri="{D42A27DB-BD31-4B8C-83A1-F6EECF244321}">
                <p14:modId xmlns:p14="http://schemas.microsoft.com/office/powerpoint/2010/main" val="778741727"/>
              </p:ext>
            </p:extLst>
          </p:nvPr>
        </p:nvGraphicFramePr>
        <p:xfrm>
          <a:off x="3169083" y="5275597"/>
          <a:ext cx="4342360" cy="370840"/>
        </p:xfrm>
        <a:graphic>
          <a:graphicData uri="http://schemas.openxmlformats.org/drawingml/2006/table">
            <a:tbl>
              <a:tblPr firstRow="1" bandRow="1">
                <a:tableStyleId>{5C22544A-7EE6-4342-B048-85BDC9FD1C3A}</a:tableStyleId>
              </a:tblPr>
              <a:tblGrid>
                <a:gridCol w="225956">
                  <a:extLst>
                    <a:ext uri="{9D8B030D-6E8A-4147-A177-3AD203B41FA5}">
                      <a16:colId xmlns:a16="http://schemas.microsoft.com/office/drawing/2014/main" val="3707688675"/>
                    </a:ext>
                  </a:extLst>
                </a:gridCol>
                <a:gridCol w="208280">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gridCol w="217118">
                  <a:extLst>
                    <a:ext uri="{9D8B030D-6E8A-4147-A177-3AD203B41FA5}">
                      <a16:colId xmlns:a16="http://schemas.microsoft.com/office/drawing/2014/main" val="3587658034"/>
                    </a:ext>
                  </a:extLst>
                </a:gridCol>
                <a:gridCol w="217118">
                  <a:extLst>
                    <a:ext uri="{9D8B030D-6E8A-4147-A177-3AD203B41FA5}">
                      <a16:colId xmlns:a16="http://schemas.microsoft.com/office/drawing/2014/main" val="3676258543"/>
                    </a:ext>
                  </a:extLst>
                </a:gridCol>
                <a:gridCol w="217118">
                  <a:extLst>
                    <a:ext uri="{9D8B030D-6E8A-4147-A177-3AD203B41FA5}">
                      <a16:colId xmlns:a16="http://schemas.microsoft.com/office/drawing/2014/main" val="1750539450"/>
                    </a:ext>
                  </a:extLst>
                </a:gridCol>
                <a:gridCol w="217118">
                  <a:extLst>
                    <a:ext uri="{9D8B030D-6E8A-4147-A177-3AD203B41FA5}">
                      <a16:colId xmlns:a16="http://schemas.microsoft.com/office/drawing/2014/main" val="885857886"/>
                    </a:ext>
                  </a:extLst>
                </a:gridCol>
              </a:tblGrid>
              <a:tr h="370840">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extLst>
                  <a:ext uri="{0D108BD9-81ED-4DB2-BD59-A6C34878D82A}">
                    <a16:rowId xmlns:a16="http://schemas.microsoft.com/office/drawing/2014/main" val="3627660082"/>
                  </a:ext>
                </a:extLst>
              </a:tr>
            </a:tbl>
          </a:graphicData>
        </a:graphic>
      </p:graphicFrame>
      <p:pic>
        <p:nvPicPr>
          <p:cNvPr id="35" name="Picture 2" descr="Free download of 논리 Xor 기호 클립 아트 Vector Graphic">
            <a:extLst>
              <a:ext uri="{FF2B5EF4-FFF2-40B4-BE49-F238E27FC236}">
                <a16:creationId xmlns:a16="http://schemas.microsoft.com/office/drawing/2014/main" id="{AF0A2FE6-ABD5-9808-C588-BB7D7533AF9C}"/>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355662" y="4315877"/>
            <a:ext cx="350755" cy="350755"/>
          </a:xfrm>
          <a:prstGeom prst="rect">
            <a:avLst/>
          </a:prstGeom>
          <a:noFill/>
          <a:extLst>
            <a:ext uri="{909E8E84-426E-40DD-AFC4-6F175D3DCCD1}">
              <a14:hiddenFill xmlns:a14="http://schemas.microsoft.com/office/drawing/2010/main">
                <a:solidFill>
                  <a:srgbClr val="FFFFFF"/>
                </a:solidFill>
              </a14:hiddenFill>
            </a:ext>
          </a:extLst>
        </p:spPr>
      </p:pic>
      <p:pic>
        <p:nvPicPr>
          <p:cNvPr id="2" name="녹음한 소리">
            <a:hlinkClick r:id="" action="ppaction://media"/>
            <a:extLst>
              <a:ext uri="{FF2B5EF4-FFF2-40B4-BE49-F238E27FC236}">
                <a16:creationId xmlns:a16="http://schemas.microsoft.com/office/drawing/2014/main" id="{D909BFC6-3561-A267-C27A-3137B4BD5F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62950" y="5727700"/>
            <a:ext cx="406400" cy="406400"/>
          </a:xfrm>
          <a:prstGeom prst="rect">
            <a:avLst/>
          </a:prstGeom>
        </p:spPr>
      </p:pic>
    </p:spTree>
    <p:extLst>
      <p:ext uri="{BB962C8B-B14F-4D97-AF65-F5344CB8AC3E}">
        <p14:creationId xmlns:p14="http://schemas.microsoft.com/office/powerpoint/2010/main" val="113403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1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B0C8BB18-770F-16CB-D016-2CBB82E2A57B}"/>
              </a:ext>
            </a:extLst>
          </p:cNvPr>
          <p:cNvSpPr>
            <a:spLocks noGrp="1"/>
          </p:cNvSpPr>
          <p:nvPr>
            <p:ph type="sldNum" sz="quarter" idx="12"/>
          </p:nvPr>
        </p:nvSpPr>
        <p:spPr/>
        <p:txBody>
          <a:bodyPr/>
          <a:lstStyle/>
          <a:p>
            <a:fld id="{31FB9361-1B81-4B02-9079-3AEB78725BB2}" type="slidenum">
              <a:rPr lang="ko-KR" altLang="en-US" smtClean="0"/>
              <a:t>18</a:t>
            </a:fld>
            <a:endParaRPr lang="ko-KR" altLang="en-US"/>
          </a:p>
        </p:txBody>
      </p:sp>
      <p:graphicFrame>
        <p:nvGraphicFramePr>
          <p:cNvPr id="5" name="표 4">
            <a:extLst>
              <a:ext uri="{FF2B5EF4-FFF2-40B4-BE49-F238E27FC236}">
                <a16:creationId xmlns:a16="http://schemas.microsoft.com/office/drawing/2014/main" id="{0708A5C3-95BA-6411-6D7E-27E7F85E28FE}"/>
              </a:ext>
            </a:extLst>
          </p:cNvPr>
          <p:cNvGraphicFramePr>
            <a:graphicFrameLocks noGrp="1"/>
          </p:cNvGraphicFramePr>
          <p:nvPr>
            <p:extLst>
              <p:ext uri="{D42A27DB-BD31-4B8C-83A1-F6EECF244321}">
                <p14:modId xmlns:p14="http://schemas.microsoft.com/office/powerpoint/2010/main" val="968625599"/>
              </p:ext>
            </p:extLst>
          </p:nvPr>
        </p:nvGraphicFramePr>
        <p:xfrm>
          <a:off x="3162732" y="1320817"/>
          <a:ext cx="4342360" cy="370840"/>
        </p:xfrm>
        <a:graphic>
          <a:graphicData uri="http://schemas.openxmlformats.org/drawingml/2006/table">
            <a:tbl>
              <a:tblPr firstRow="1" bandRow="1">
                <a:tableStyleId>{5C22544A-7EE6-4342-B048-85BDC9FD1C3A}</a:tableStyleId>
              </a:tblPr>
              <a:tblGrid>
                <a:gridCol w="225956">
                  <a:extLst>
                    <a:ext uri="{9D8B030D-6E8A-4147-A177-3AD203B41FA5}">
                      <a16:colId xmlns:a16="http://schemas.microsoft.com/office/drawing/2014/main" val="3707688675"/>
                    </a:ext>
                  </a:extLst>
                </a:gridCol>
                <a:gridCol w="208280">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gridCol w="217118">
                  <a:extLst>
                    <a:ext uri="{9D8B030D-6E8A-4147-A177-3AD203B41FA5}">
                      <a16:colId xmlns:a16="http://schemas.microsoft.com/office/drawing/2014/main" val="3587658034"/>
                    </a:ext>
                  </a:extLst>
                </a:gridCol>
                <a:gridCol w="217118">
                  <a:extLst>
                    <a:ext uri="{9D8B030D-6E8A-4147-A177-3AD203B41FA5}">
                      <a16:colId xmlns:a16="http://schemas.microsoft.com/office/drawing/2014/main" val="3676258543"/>
                    </a:ext>
                  </a:extLst>
                </a:gridCol>
                <a:gridCol w="217118">
                  <a:extLst>
                    <a:ext uri="{9D8B030D-6E8A-4147-A177-3AD203B41FA5}">
                      <a16:colId xmlns:a16="http://schemas.microsoft.com/office/drawing/2014/main" val="1750539450"/>
                    </a:ext>
                  </a:extLst>
                </a:gridCol>
                <a:gridCol w="217118">
                  <a:extLst>
                    <a:ext uri="{9D8B030D-6E8A-4147-A177-3AD203B41FA5}">
                      <a16:colId xmlns:a16="http://schemas.microsoft.com/office/drawing/2014/main" val="885857886"/>
                    </a:ext>
                  </a:extLst>
                </a:gridCol>
              </a:tblGrid>
              <a:tr h="370840">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extLst>
                  <a:ext uri="{0D108BD9-81ED-4DB2-BD59-A6C34878D82A}">
                    <a16:rowId xmlns:a16="http://schemas.microsoft.com/office/drawing/2014/main" val="3627660082"/>
                  </a:ext>
                </a:extLst>
              </a:tr>
            </a:tbl>
          </a:graphicData>
        </a:graphic>
      </p:graphicFrame>
      <p:graphicFrame>
        <p:nvGraphicFramePr>
          <p:cNvPr id="6" name="표 15">
            <a:extLst>
              <a:ext uri="{FF2B5EF4-FFF2-40B4-BE49-F238E27FC236}">
                <a16:creationId xmlns:a16="http://schemas.microsoft.com/office/drawing/2014/main" id="{7C600FB3-31A9-CCF6-ED76-BAF5B696415B}"/>
              </a:ext>
            </a:extLst>
          </p:cNvPr>
          <p:cNvGraphicFramePr>
            <a:graphicFrameLocks noGrp="1"/>
          </p:cNvGraphicFramePr>
          <p:nvPr>
            <p:extLst>
              <p:ext uri="{D42A27DB-BD31-4B8C-83A1-F6EECF244321}">
                <p14:modId xmlns:p14="http://schemas.microsoft.com/office/powerpoint/2010/main" val="1205551965"/>
              </p:ext>
            </p:extLst>
          </p:nvPr>
        </p:nvGraphicFramePr>
        <p:xfrm>
          <a:off x="121083" y="327445"/>
          <a:ext cx="8901838" cy="8280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1764248556"/>
                    </a:ext>
                  </a:extLst>
                </a:gridCol>
                <a:gridCol w="217118">
                  <a:extLst>
                    <a:ext uri="{9D8B030D-6E8A-4147-A177-3AD203B41FA5}">
                      <a16:colId xmlns:a16="http://schemas.microsoft.com/office/drawing/2014/main" val="84101591"/>
                    </a:ext>
                  </a:extLst>
                </a:gridCol>
                <a:gridCol w="217118">
                  <a:extLst>
                    <a:ext uri="{9D8B030D-6E8A-4147-A177-3AD203B41FA5}">
                      <a16:colId xmlns:a16="http://schemas.microsoft.com/office/drawing/2014/main" val="1748073629"/>
                    </a:ext>
                  </a:extLst>
                </a:gridCol>
                <a:gridCol w="217118">
                  <a:extLst>
                    <a:ext uri="{9D8B030D-6E8A-4147-A177-3AD203B41FA5}">
                      <a16:colId xmlns:a16="http://schemas.microsoft.com/office/drawing/2014/main" val="632020875"/>
                    </a:ext>
                  </a:extLst>
                </a:gridCol>
                <a:gridCol w="217118">
                  <a:extLst>
                    <a:ext uri="{9D8B030D-6E8A-4147-A177-3AD203B41FA5}">
                      <a16:colId xmlns:a16="http://schemas.microsoft.com/office/drawing/2014/main" val="2074226901"/>
                    </a:ext>
                  </a:extLst>
                </a:gridCol>
                <a:gridCol w="217118">
                  <a:extLst>
                    <a:ext uri="{9D8B030D-6E8A-4147-A177-3AD203B41FA5}">
                      <a16:colId xmlns:a16="http://schemas.microsoft.com/office/drawing/2014/main" val="2501141193"/>
                    </a:ext>
                  </a:extLst>
                </a:gridCol>
                <a:gridCol w="217118">
                  <a:extLst>
                    <a:ext uri="{9D8B030D-6E8A-4147-A177-3AD203B41FA5}">
                      <a16:colId xmlns:a16="http://schemas.microsoft.com/office/drawing/2014/main" val="1167031415"/>
                    </a:ext>
                  </a:extLst>
                </a:gridCol>
                <a:gridCol w="217118">
                  <a:extLst>
                    <a:ext uri="{9D8B030D-6E8A-4147-A177-3AD203B41FA5}">
                      <a16:colId xmlns:a16="http://schemas.microsoft.com/office/drawing/2014/main" val="4293287959"/>
                    </a:ext>
                  </a:extLst>
                </a:gridCol>
                <a:gridCol w="217118">
                  <a:extLst>
                    <a:ext uri="{9D8B030D-6E8A-4147-A177-3AD203B41FA5}">
                      <a16:colId xmlns:a16="http://schemas.microsoft.com/office/drawing/2014/main" val="2369443766"/>
                    </a:ext>
                  </a:extLst>
                </a:gridCol>
                <a:gridCol w="217118">
                  <a:extLst>
                    <a:ext uri="{9D8B030D-6E8A-4147-A177-3AD203B41FA5}">
                      <a16:colId xmlns:a16="http://schemas.microsoft.com/office/drawing/2014/main" val="2663932612"/>
                    </a:ext>
                  </a:extLst>
                </a:gridCol>
                <a:gridCol w="217118">
                  <a:extLst>
                    <a:ext uri="{9D8B030D-6E8A-4147-A177-3AD203B41FA5}">
                      <a16:colId xmlns:a16="http://schemas.microsoft.com/office/drawing/2014/main" val="3488374957"/>
                    </a:ext>
                  </a:extLst>
                </a:gridCol>
                <a:gridCol w="217118">
                  <a:extLst>
                    <a:ext uri="{9D8B030D-6E8A-4147-A177-3AD203B41FA5}">
                      <a16:colId xmlns:a16="http://schemas.microsoft.com/office/drawing/2014/main" val="2888733691"/>
                    </a:ext>
                  </a:extLst>
                </a:gridCol>
                <a:gridCol w="217118">
                  <a:extLst>
                    <a:ext uri="{9D8B030D-6E8A-4147-A177-3AD203B41FA5}">
                      <a16:colId xmlns:a16="http://schemas.microsoft.com/office/drawing/2014/main" val="3749539681"/>
                    </a:ext>
                  </a:extLst>
                </a:gridCol>
                <a:gridCol w="217118">
                  <a:extLst>
                    <a:ext uri="{9D8B030D-6E8A-4147-A177-3AD203B41FA5}">
                      <a16:colId xmlns:a16="http://schemas.microsoft.com/office/drawing/2014/main" val="3558427979"/>
                    </a:ext>
                  </a:extLst>
                </a:gridCol>
                <a:gridCol w="217118">
                  <a:extLst>
                    <a:ext uri="{9D8B030D-6E8A-4147-A177-3AD203B41FA5}">
                      <a16:colId xmlns:a16="http://schemas.microsoft.com/office/drawing/2014/main" val="2628038105"/>
                    </a:ext>
                  </a:extLst>
                </a:gridCol>
                <a:gridCol w="217118">
                  <a:extLst>
                    <a:ext uri="{9D8B030D-6E8A-4147-A177-3AD203B41FA5}">
                      <a16:colId xmlns:a16="http://schemas.microsoft.com/office/drawing/2014/main" val="293432448"/>
                    </a:ext>
                  </a:extLst>
                </a:gridCol>
                <a:gridCol w="217118">
                  <a:extLst>
                    <a:ext uri="{9D8B030D-6E8A-4147-A177-3AD203B41FA5}">
                      <a16:colId xmlns:a16="http://schemas.microsoft.com/office/drawing/2014/main" val="622431266"/>
                    </a:ext>
                  </a:extLst>
                </a:gridCol>
                <a:gridCol w="217118">
                  <a:extLst>
                    <a:ext uri="{9D8B030D-6E8A-4147-A177-3AD203B41FA5}">
                      <a16:colId xmlns:a16="http://schemas.microsoft.com/office/drawing/2014/main" val="262277348"/>
                    </a:ext>
                  </a:extLst>
                </a:gridCol>
                <a:gridCol w="217118">
                  <a:extLst>
                    <a:ext uri="{9D8B030D-6E8A-4147-A177-3AD203B41FA5}">
                      <a16:colId xmlns:a16="http://schemas.microsoft.com/office/drawing/2014/main" val="1793369427"/>
                    </a:ext>
                  </a:extLst>
                </a:gridCol>
                <a:gridCol w="217118">
                  <a:extLst>
                    <a:ext uri="{9D8B030D-6E8A-4147-A177-3AD203B41FA5}">
                      <a16:colId xmlns:a16="http://schemas.microsoft.com/office/drawing/2014/main" val="3028648957"/>
                    </a:ext>
                  </a:extLst>
                </a:gridCol>
                <a:gridCol w="217118">
                  <a:extLst>
                    <a:ext uri="{9D8B030D-6E8A-4147-A177-3AD203B41FA5}">
                      <a16:colId xmlns:a16="http://schemas.microsoft.com/office/drawing/2014/main" val="3925624121"/>
                    </a:ext>
                  </a:extLst>
                </a:gridCol>
                <a:gridCol w="217118">
                  <a:extLst>
                    <a:ext uri="{9D8B030D-6E8A-4147-A177-3AD203B41FA5}">
                      <a16:colId xmlns:a16="http://schemas.microsoft.com/office/drawing/2014/main" val="3698609605"/>
                    </a:ext>
                  </a:extLst>
                </a:gridCol>
                <a:gridCol w="217118">
                  <a:extLst>
                    <a:ext uri="{9D8B030D-6E8A-4147-A177-3AD203B41FA5}">
                      <a16:colId xmlns:a16="http://schemas.microsoft.com/office/drawing/2014/main" val="1735095758"/>
                    </a:ext>
                  </a:extLst>
                </a:gridCol>
                <a:gridCol w="217118">
                  <a:extLst>
                    <a:ext uri="{9D8B030D-6E8A-4147-A177-3AD203B41FA5}">
                      <a16:colId xmlns:a16="http://schemas.microsoft.com/office/drawing/2014/main" val="3492380412"/>
                    </a:ext>
                  </a:extLst>
                </a:gridCol>
                <a:gridCol w="217118">
                  <a:extLst>
                    <a:ext uri="{9D8B030D-6E8A-4147-A177-3AD203B41FA5}">
                      <a16:colId xmlns:a16="http://schemas.microsoft.com/office/drawing/2014/main" val="3661024489"/>
                    </a:ext>
                  </a:extLst>
                </a:gridCol>
                <a:gridCol w="217118">
                  <a:extLst>
                    <a:ext uri="{9D8B030D-6E8A-4147-A177-3AD203B41FA5}">
                      <a16:colId xmlns:a16="http://schemas.microsoft.com/office/drawing/2014/main" val="3033047154"/>
                    </a:ext>
                  </a:extLst>
                </a:gridCol>
                <a:gridCol w="217118">
                  <a:extLst>
                    <a:ext uri="{9D8B030D-6E8A-4147-A177-3AD203B41FA5}">
                      <a16:colId xmlns:a16="http://schemas.microsoft.com/office/drawing/2014/main" val="3603442671"/>
                    </a:ext>
                  </a:extLst>
                </a:gridCol>
                <a:gridCol w="217118">
                  <a:extLst>
                    <a:ext uri="{9D8B030D-6E8A-4147-A177-3AD203B41FA5}">
                      <a16:colId xmlns:a16="http://schemas.microsoft.com/office/drawing/2014/main" val="2313067532"/>
                    </a:ext>
                  </a:extLst>
                </a:gridCol>
                <a:gridCol w="217118">
                  <a:extLst>
                    <a:ext uri="{9D8B030D-6E8A-4147-A177-3AD203B41FA5}">
                      <a16:colId xmlns:a16="http://schemas.microsoft.com/office/drawing/2014/main" val="846089609"/>
                    </a:ext>
                  </a:extLst>
                </a:gridCol>
                <a:gridCol w="217118">
                  <a:extLst>
                    <a:ext uri="{9D8B030D-6E8A-4147-A177-3AD203B41FA5}">
                      <a16:colId xmlns:a16="http://schemas.microsoft.com/office/drawing/2014/main" val="3137251061"/>
                    </a:ext>
                  </a:extLst>
                </a:gridCol>
                <a:gridCol w="217118">
                  <a:extLst>
                    <a:ext uri="{9D8B030D-6E8A-4147-A177-3AD203B41FA5}">
                      <a16:colId xmlns:a16="http://schemas.microsoft.com/office/drawing/2014/main" val="2496381708"/>
                    </a:ext>
                  </a:extLst>
                </a:gridCol>
                <a:gridCol w="217118">
                  <a:extLst>
                    <a:ext uri="{9D8B030D-6E8A-4147-A177-3AD203B41FA5}">
                      <a16:colId xmlns:a16="http://schemas.microsoft.com/office/drawing/2014/main" val="1052480618"/>
                    </a:ext>
                  </a:extLst>
                </a:gridCol>
                <a:gridCol w="217118">
                  <a:extLst>
                    <a:ext uri="{9D8B030D-6E8A-4147-A177-3AD203B41FA5}">
                      <a16:colId xmlns:a16="http://schemas.microsoft.com/office/drawing/2014/main" val="1888079090"/>
                    </a:ext>
                  </a:extLst>
                </a:gridCol>
                <a:gridCol w="217118">
                  <a:extLst>
                    <a:ext uri="{9D8B030D-6E8A-4147-A177-3AD203B41FA5}">
                      <a16:colId xmlns:a16="http://schemas.microsoft.com/office/drawing/2014/main" val="2585860907"/>
                    </a:ext>
                  </a:extLst>
                </a:gridCol>
                <a:gridCol w="217118">
                  <a:extLst>
                    <a:ext uri="{9D8B030D-6E8A-4147-A177-3AD203B41FA5}">
                      <a16:colId xmlns:a16="http://schemas.microsoft.com/office/drawing/2014/main" val="9117116"/>
                    </a:ext>
                  </a:extLst>
                </a:gridCol>
                <a:gridCol w="217118">
                  <a:extLst>
                    <a:ext uri="{9D8B030D-6E8A-4147-A177-3AD203B41FA5}">
                      <a16:colId xmlns:a16="http://schemas.microsoft.com/office/drawing/2014/main" val="2914057426"/>
                    </a:ext>
                  </a:extLst>
                </a:gridCol>
                <a:gridCol w="217118">
                  <a:extLst>
                    <a:ext uri="{9D8B030D-6E8A-4147-A177-3AD203B41FA5}">
                      <a16:colId xmlns:a16="http://schemas.microsoft.com/office/drawing/2014/main" val="2127583196"/>
                    </a:ext>
                  </a:extLst>
                </a:gridCol>
                <a:gridCol w="217118">
                  <a:extLst>
                    <a:ext uri="{9D8B030D-6E8A-4147-A177-3AD203B41FA5}">
                      <a16:colId xmlns:a16="http://schemas.microsoft.com/office/drawing/2014/main" val="906760611"/>
                    </a:ext>
                  </a:extLst>
                </a:gridCol>
                <a:gridCol w="217118">
                  <a:extLst>
                    <a:ext uri="{9D8B030D-6E8A-4147-A177-3AD203B41FA5}">
                      <a16:colId xmlns:a16="http://schemas.microsoft.com/office/drawing/2014/main" val="1860269662"/>
                    </a:ext>
                  </a:extLst>
                </a:gridCol>
                <a:gridCol w="217118">
                  <a:extLst>
                    <a:ext uri="{9D8B030D-6E8A-4147-A177-3AD203B41FA5}">
                      <a16:colId xmlns:a16="http://schemas.microsoft.com/office/drawing/2014/main" val="1549698963"/>
                    </a:ext>
                  </a:extLst>
                </a:gridCol>
                <a:gridCol w="217118">
                  <a:extLst>
                    <a:ext uri="{9D8B030D-6E8A-4147-A177-3AD203B41FA5}">
                      <a16:colId xmlns:a16="http://schemas.microsoft.com/office/drawing/2014/main" val="2849004761"/>
                    </a:ext>
                  </a:extLst>
                </a:gridCol>
              </a:tblGrid>
              <a:tr h="370840">
                <a:tc gridSpan="11">
                  <a:txBody>
                    <a:bodyPr/>
                    <a:lstStyle/>
                    <a:p>
                      <a:pPr algn="ctr" latinLnBrk="1"/>
                      <a:r>
                        <a:rPr lang="en-US" altLang="ko-KR" dirty="0"/>
                        <a:t>ID</a:t>
                      </a:r>
                      <a:endParaRPr lang="ko-KR" altLang="en-US"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latinLnBrk="1"/>
                      <a:r>
                        <a:rPr lang="en-US" altLang="ko-KR" sz="800" dirty="0"/>
                        <a:t>RTR</a:t>
                      </a:r>
                      <a:endParaRPr lang="ko-KR" altLang="en-US" sz="800" dirty="0"/>
                    </a:p>
                  </a:txBody>
                  <a:tcPr/>
                </a:tc>
                <a:tc gridSpan="6">
                  <a:txBody>
                    <a:bodyPr/>
                    <a:lstStyle/>
                    <a:p>
                      <a:pPr algn="ctr" latinLnBrk="1"/>
                      <a:r>
                        <a:rPr lang="en-US" altLang="ko-KR" dirty="0"/>
                        <a:t>Control</a:t>
                      </a:r>
                      <a:endParaRPr lang="ko-KR" altLang="en-US"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8">
                  <a:txBody>
                    <a:bodyPr/>
                    <a:lstStyle/>
                    <a:p>
                      <a:pPr algn="ctr" latinLnBrk="1"/>
                      <a:r>
                        <a:rPr lang="en-US" altLang="ko-KR" dirty="0"/>
                        <a:t>Data</a:t>
                      </a:r>
                      <a:endParaRPr lang="ko-KR" altLang="en-US"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15">
                  <a:txBody>
                    <a:bodyPr/>
                    <a:lstStyle/>
                    <a:p>
                      <a:pPr algn="ctr" latinLnBrk="1"/>
                      <a:r>
                        <a:rPr lang="en-US" altLang="ko-KR" dirty="0"/>
                        <a:t>CRC</a:t>
                      </a:r>
                      <a:endParaRPr lang="ko-KR" altLang="en-US"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390709570"/>
                  </a:ext>
                </a:extLst>
              </a:tr>
              <a:tr h="370840">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extLst>
                  <a:ext uri="{0D108BD9-81ED-4DB2-BD59-A6C34878D82A}">
                    <a16:rowId xmlns:a16="http://schemas.microsoft.com/office/drawing/2014/main" val="3443842582"/>
                  </a:ext>
                </a:extLst>
              </a:tr>
            </a:tbl>
          </a:graphicData>
        </a:graphic>
      </p:graphicFrame>
      <p:graphicFrame>
        <p:nvGraphicFramePr>
          <p:cNvPr id="9" name="표 8">
            <a:extLst>
              <a:ext uri="{FF2B5EF4-FFF2-40B4-BE49-F238E27FC236}">
                <a16:creationId xmlns:a16="http://schemas.microsoft.com/office/drawing/2014/main" id="{4BD247FD-CAE0-CE11-3613-AA7F6ADAA05B}"/>
              </a:ext>
            </a:extLst>
          </p:cNvPr>
          <p:cNvGraphicFramePr>
            <a:graphicFrameLocks noGrp="1"/>
          </p:cNvGraphicFramePr>
          <p:nvPr>
            <p:extLst>
              <p:ext uri="{D42A27DB-BD31-4B8C-83A1-F6EECF244321}">
                <p14:modId xmlns:p14="http://schemas.microsoft.com/office/powerpoint/2010/main" val="3890596122"/>
              </p:ext>
            </p:extLst>
          </p:nvPr>
        </p:nvGraphicFramePr>
        <p:xfrm>
          <a:off x="4032829" y="1767410"/>
          <a:ext cx="3473888" cy="3708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3707688675"/>
                    </a:ext>
                  </a:extLst>
                </a:gridCol>
                <a:gridCol w="217118">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tblGrid>
              <a:tr h="370840">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extLst>
                  <a:ext uri="{0D108BD9-81ED-4DB2-BD59-A6C34878D82A}">
                    <a16:rowId xmlns:a16="http://schemas.microsoft.com/office/drawing/2014/main" val="3627660082"/>
                  </a:ext>
                </a:extLst>
              </a:tr>
            </a:tbl>
          </a:graphicData>
        </a:graphic>
      </p:graphicFrame>
      <p:graphicFrame>
        <p:nvGraphicFramePr>
          <p:cNvPr id="10" name="표 9">
            <a:extLst>
              <a:ext uri="{FF2B5EF4-FFF2-40B4-BE49-F238E27FC236}">
                <a16:creationId xmlns:a16="http://schemas.microsoft.com/office/drawing/2014/main" id="{89BDC8E7-60E9-115B-AE2E-49A90ED305AE}"/>
              </a:ext>
            </a:extLst>
          </p:cNvPr>
          <p:cNvGraphicFramePr>
            <a:graphicFrameLocks noGrp="1"/>
          </p:cNvGraphicFramePr>
          <p:nvPr>
            <p:extLst>
              <p:ext uri="{D42A27DB-BD31-4B8C-83A1-F6EECF244321}">
                <p14:modId xmlns:p14="http://schemas.microsoft.com/office/powerpoint/2010/main" val="3926175101"/>
              </p:ext>
            </p:extLst>
          </p:nvPr>
        </p:nvGraphicFramePr>
        <p:xfrm>
          <a:off x="3169083" y="2203027"/>
          <a:ext cx="4342360" cy="3708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3707688675"/>
                    </a:ext>
                  </a:extLst>
                </a:gridCol>
                <a:gridCol w="217118">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gridCol w="217118">
                  <a:extLst>
                    <a:ext uri="{9D8B030D-6E8A-4147-A177-3AD203B41FA5}">
                      <a16:colId xmlns:a16="http://schemas.microsoft.com/office/drawing/2014/main" val="3587658034"/>
                    </a:ext>
                  </a:extLst>
                </a:gridCol>
                <a:gridCol w="217118">
                  <a:extLst>
                    <a:ext uri="{9D8B030D-6E8A-4147-A177-3AD203B41FA5}">
                      <a16:colId xmlns:a16="http://schemas.microsoft.com/office/drawing/2014/main" val="3676258543"/>
                    </a:ext>
                  </a:extLst>
                </a:gridCol>
                <a:gridCol w="217118">
                  <a:extLst>
                    <a:ext uri="{9D8B030D-6E8A-4147-A177-3AD203B41FA5}">
                      <a16:colId xmlns:a16="http://schemas.microsoft.com/office/drawing/2014/main" val="1750539450"/>
                    </a:ext>
                  </a:extLst>
                </a:gridCol>
                <a:gridCol w="217118">
                  <a:extLst>
                    <a:ext uri="{9D8B030D-6E8A-4147-A177-3AD203B41FA5}">
                      <a16:colId xmlns:a16="http://schemas.microsoft.com/office/drawing/2014/main" val="885857886"/>
                    </a:ext>
                  </a:extLst>
                </a:gridCol>
              </a:tblGrid>
              <a:tr h="370840">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extLst>
                  <a:ext uri="{0D108BD9-81ED-4DB2-BD59-A6C34878D82A}">
                    <a16:rowId xmlns:a16="http://schemas.microsoft.com/office/drawing/2014/main" val="3627660082"/>
                  </a:ext>
                </a:extLst>
              </a:tr>
            </a:tbl>
          </a:graphicData>
        </a:graphic>
      </p:graphicFrame>
      <p:graphicFrame>
        <p:nvGraphicFramePr>
          <p:cNvPr id="11" name="표 10">
            <a:extLst>
              <a:ext uri="{FF2B5EF4-FFF2-40B4-BE49-F238E27FC236}">
                <a16:creationId xmlns:a16="http://schemas.microsoft.com/office/drawing/2014/main" id="{D33E2403-C970-2C93-2240-D1DFA77C2C6D}"/>
              </a:ext>
            </a:extLst>
          </p:cNvPr>
          <p:cNvGraphicFramePr>
            <a:graphicFrameLocks noGrp="1"/>
          </p:cNvGraphicFramePr>
          <p:nvPr>
            <p:extLst>
              <p:ext uri="{D42A27DB-BD31-4B8C-83A1-F6EECF244321}">
                <p14:modId xmlns:p14="http://schemas.microsoft.com/office/powerpoint/2010/main" val="1532208307"/>
              </p:ext>
            </p:extLst>
          </p:nvPr>
        </p:nvGraphicFramePr>
        <p:xfrm>
          <a:off x="3162732" y="2638644"/>
          <a:ext cx="4559478" cy="370840"/>
        </p:xfrm>
        <a:graphic>
          <a:graphicData uri="http://schemas.openxmlformats.org/drawingml/2006/table">
            <a:tbl>
              <a:tblPr firstRow="1" bandRow="1">
                <a:tableStyleId>{5C22544A-7EE6-4342-B048-85BDC9FD1C3A}</a:tableStyleId>
              </a:tblPr>
              <a:tblGrid>
                <a:gridCol w="225956">
                  <a:extLst>
                    <a:ext uri="{9D8B030D-6E8A-4147-A177-3AD203B41FA5}">
                      <a16:colId xmlns:a16="http://schemas.microsoft.com/office/drawing/2014/main" val="3707688675"/>
                    </a:ext>
                  </a:extLst>
                </a:gridCol>
                <a:gridCol w="208280">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gridCol w="217118">
                  <a:extLst>
                    <a:ext uri="{9D8B030D-6E8A-4147-A177-3AD203B41FA5}">
                      <a16:colId xmlns:a16="http://schemas.microsoft.com/office/drawing/2014/main" val="3587658034"/>
                    </a:ext>
                  </a:extLst>
                </a:gridCol>
                <a:gridCol w="217118">
                  <a:extLst>
                    <a:ext uri="{9D8B030D-6E8A-4147-A177-3AD203B41FA5}">
                      <a16:colId xmlns:a16="http://schemas.microsoft.com/office/drawing/2014/main" val="3676258543"/>
                    </a:ext>
                  </a:extLst>
                </a:gridCol>
                <a:gridCol w="217118">
                  <a:extLst>
                    <a:ext uri="{9D8B030D-6E8A-4147-A177-3AD203B41FA5}">
                      <a16:colId xmlns:a16="http://schemas.microsoft.com/office/drawing/2014/main" val="1750539450"/>
                    </a:ext>
                  </a:extLst>
                </a:gridCol>
                <a:gridCol w="217118">
                  <a:extLst>
                    <a:ext uri="{9D8B030D-6E8A-4147-A177-3AD203B41FA5}">
                      <a16:colId xmlns:a16="http://schemas.microsoft.com/office/drawing/2014/main" val="885857886"/>
                    </a:ext>
                  </a:extLst>
                </a:gridCol>
                <a:gridCol w="217118">
                  <a:extLst>
                    <a:ext uri="{9D8B030D-6E8A-4147-A177-3AD203B41FA5}">
                      <a16:colId xmlns:a16="http://schemas.microsoft.com/office/drawing/2014/main" val="138296501"/>
                    </a:ext>
                  </a:extLst>
                </a:gridCol>
              </a:tblGrid>
              <a:tr h="370840">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extLst>
                  <a:ext uri="{0D108BD9-81ED-4DB2-BD59-A6C34878D82A}">
                    <a16:rowId xmlns:a16="http://schemas.microsoft.com/office/drawing/2014/main" val="3627660082"/>
                  </a:ext>
                </a:extLst>
              </a:tr>
            </a:tbl>
          </a:graphicData>
        </a:graphic>
      </p:graphicFrame>
      <p:graphicFrame>
        <p:nvGraphicFramePr>
          <p:cNvPr id="12" name="표 11">
            <a:extLst>
              <a:ext uri="{FF2B5EF4-FFF2-40B4-BE49-F238E27FC236}">
                <a16:creationId xmlns:a16="http://schemas.microsoft.com/office/drawing/2014/main" id="{3F4E9CFA-8F91-41A0-1A0E-682EB27B5C0A}"/>
              </a:ext>
            </a:extLst>
          </p:cNvPr>
          <p:cNvGraphicFramePr>
            <a:graphicFrameLocks noGrp="1"/>
          </p:cNvGraphicFramePr>
          <p:nvPr>
            <p:extLst>
              <p:ext uri="{D42A27DB-BD31-4B8C-83A1-F6EECF244321}">
                <p14:modId xmlns:p14="http://schemas.microsoft.com/office/powerpoint/2010/main" val="3903983288"/>
              </p:ext>
            </p:extLst>
          </p:nvPr>
        </p:nvGraphicFramePr>
        <p:xfrm>
          <a:off x="4245554" y="3058160"/>
          <a:ext cx="3473888" cy="3708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3707688675"/>
                    </a:ext>
                  </a:extLst>
                </a:gridCol>
                <a:gridCol w="217118">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tblGrid>
              <a:tr h="370840">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extLst>
                  <a:ext uri="{0D108BD9-81ED-4DB2-BD59-A6C34878D82A}">
                    <a16:rowId xmlns:a16="http://schemas.microsoft.com/office/drawing/2014/main" val="3627660082"/>
                  </a:ext>
                </a:extLst>
              </a:tr>
            </a:tbl>
          </a:graphicData>
        </a:graphic>
      </p:graphicFrame>
      <p:graphicFrame>
        <p:nvGraphicFramePr>
          <p:cNvPr id="13" name="표 12">
            <a:extLst>
              <a:ext uri="{FF2B5EF4-FFF2-40B4-BE49-F238E27FC236}">
                <a16:creationId xmlns:a16="http://schemas.microsoft.com/office/drawing/2014/main" id="{18933A6A-1805-C322-39B6-BA26748E5865}"/>
              </a:ext>
            </a:extLst>
          </p:cNvPr>
          <p:cNvGraphicFramePr>
            <a:graphicFrameLocks noGrp="1"/>
          </p:cNvGraphicFramePr>
          <p:nvPr>
            <p:extLst>
              <p:ext uri="{D42A27DB-BD31-4B8C-83A1-F6EECF244321}">
                <p14:modId xmlns:p14="http://schemas.microsoft.com/office/powerpoint/2010/main" val="278339639"/>
              </p:ext>
            </p:extLst>
          </p:nvPr>
        </p:nvGraphicFramePr>
        <p:xfrm>
          <a:off x="3169083" y="3493777"/>
          <a:ext cx="4559478" cy="3708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3707688675"/>
                    </a:ext>
                  </a:extLst>
                </a:gridCol>
                <a:gridCol w="217118">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gridCol w="217118">
                  <a:extLst>
                    <a:ext uri="{9D8B030D-6E8A-4147-A177-3AD203B41FA5}">
                      <a16:colId xmlns:a16="http://schemas.microsoft.com/office/drawing/2014/main" val="3587658034"/>
                    </a:ext>
                  </a:extLst>
                </a:gridCol>
                <a:gridCol w="217118">
                  <a:extLst>
                    <a:ext uri="{9D8B030D-6E8A-4147-A177-3AD203B41FA5}">
                      <a16:colId xmlns:a16="http://schemas.microsoft.com/office/drawing/2014/main" val="3676258543"/>
                    </a:ext>
                  </a:extLst>
                </a:gridCol>
                <a:gridCol w="217118">
                  <a:extLst>
                    <a:ext uri="{9D8B030D-6E8A-4147-A177-3AD203B41FA5}">
                      <a16:colId xmlns:a16="http://schemas.microsoft.com/office/drawing/2014/main" val="1750539450"/>
                    </a:ext>
                  </a:extLst>
                </a:gridCol>
                <a:gridCol w="217118">
                  <a:extLst>
                    <a:ext uri="{9D8B030D-6E8A-4147-A177-3AD203B41FA5}">
                      <a16:colId xmlns:a16="http://schemas.microsoft.com/office/drawing/2014/main" val="885857886"/>
                    </a:ext>
                  </a:extLst>
                </a:gridCol>
                <a:gridCol w="217118">
                  <a:extLst>
                    <a:ext uri="{9D8B030D-6E8A-4147-A177-3AD203B41FA5}">
                      <a16:colId xmlns:a16="http://schemas.microsoft.com/office/drawing/2014/main" val="138296501"/>
                    </a:ext>
                  </a:extLst>
                </a:gridCol>
              </a:tblGrid>
              <a:tr h="370840">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extLst>
                  <a:ext uri="{0D108BD9-81ED-4DB2-BD59-A6C34878D82A}">
                    <a16:rowId xmlns:a16="http://schemas.microsoft.com/office/drawing/2014/main" val="3627660082"/>
                  </a:ext>
                </a:extLst>
              </a:tr>
            </a:tbl>
          </a:graphicData>
        </a:graphic>
      </p:graphicFrame>
      <p:graphicFrame>
        <p:nvGraphicFramePr>
          <p:cNvPr id="14" name="표 13">
            <a:extLst>
              <a:ext uri="{FF2B5EF4-FFF2-40B4-BE49-F238E27FC236}">
                <a16:creationId xmlns:a16="http://schemas.microsoft.com/office/drawing/2014/main" id="{E7FB32B8-4B58-1F17-5BBE-00FB894E4104}"/>
              </a:ext>
            </a:extLst>
          </p:cNvPr>
          <p:cNvGraphicFramePr>
            <a:graphicFrameLocks noGrp="1"/>
          </p:cNvGraphicFramePr>
          <p:nvPr>
            <p:extLst>
              <p:ext uri="{D42A27DB-BD31-4B8C-83A1-F6EECF244321}">
                <p14:modId xmlns:p14="http://schemas.microsoft.com/office/powerpoint/2010/main" val="2419061647"/>
              </p:ext>
            </p:extLst>
          </p:nvPr>
        </p:nvGraphicFramePr>
        <p:xfrm>
          <a:off x="3162732" y="3932788"/>
          <a:ext cx="4776596" cy="370840"/>
        </p:xfrm>
        <a:graphic>
          <a:graphicData uri="http://schemas.openxmlformats.org/drawingml/2006/table">
            <a:tbl>
              <a:tblPr firstRow="1" bandRow="1">
                <a:tableStyleId>{5C22544A-7EE6-4342-B048-85BDC9FD1C3A}</a:tableStyleId>
              </a:tblPr>
              <a:tblGrid>
                <a:gridCol w="225956">
                  <a:extLst>
                    <a:ext uri="{9D8B030D-6E8A-4147-A177-3AD203B41FA5}">
                      <a16:colId xmlns:a16="http://schemas.microsoft.com/office/drawing/2014/main" val="3707688675"/>
                    </a:ext>
                  </a:extLst>
                </a:gridCol>
                <a:gridCol w="208280">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gridCol w="217118">
                  <a:extLst>
                    <a:ext uri="{9D8B030D-6E8A-4147-A177-3AD203B41FA5}">
                      <a16:colId xmlns:a16="http://schemas.microsoft.com/office/drawing/2014/main" val="3587658034"/>
                    </a:ext>
                  </a:extLst>
                </a:gridCol>
                <a:gridCol w="217118">
                  <a:extLst>
                    <a:ext uri="{9D8B030D-6E8A-4147-A177-3AD203B41FA5}">
                      <a16:colId xmlns:a16="http://schemas.microsoft.com/office/drawing/2014/main" val="3676258543"/>
                    </a:ext>
                  </a:extLst>
                </a:gridCol>
                <a:gridCol w="217118">
                  <a:extLst>
                    <a:ext uri="{9D8B030D-6E8A-4147-A177-3AD203B41FA5}">
                      <a16:colId xmlns:a16="http://schemas.microsoft.com/office/drawing/2014/main" val="1750539450"/>
                    </a:ext>
                  </a:extLst>
                </a:gridCol>
                <a:gridCol w="217118">
                  <a:extLst>
                    <a:ext uri="{9D8B030D-6E8A-4147-A177-3AD203B41FA5}">
                      <a16:colId xmlns:a16="http://schemas.microsoft.com/office/drawing/2014/main" val="885857886"/>
                    </a:ext>
                  </a:extLst>
                </a:gridCol>
                <a:gridCol w="217118">
                  <a:extLst>
                    <a:ext uri="{9D8B030D-6E8A-4147-A177-3AD203B41FA5}">
                      <a16:colId xmlns:a16="http://schemas.microsoft.com/office/drawing/2014/main" val="138296501"/>
                    </a:ext>
                  </a:extLst>
                </a:gridCol>
                <a:gridCol w="217118">
                  <a:extLst>
                    <a:ext uri="{9D8B030D-6E8A-4147-A177-3AD203B41FA5}">
                      <a16:colId xmlns:a16="http://schemas.microsoft.com/office/drawing/2014/main" val="2112782017"/>
                    </a:ext>
                  </a:extLst>
                </a:gridCol>
              </a:tblGrid>
              <a:tr h="370840">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extLst>
                  <a:ext uri="{0D108BD9-81ED-4DB2-BD59-A6C34878D82A}">
                    <a16:rowId xmlns:a16="http://schemas.microsoft.com/office/drawing/2014/main" val="3627660082"/>
                  </a:ext>
                </a:extLst>
              </a:tr>
            </a:tbl>
          </a:graphicData>
        </a:graphic>
      </p:graphicFrame>
      <p:graphicFrame>
        <p:nvGraphicFramePr>
          <p:cNvPr id="15" name="표 14">
            <a:extLst>
              <a:ext uri="{FF2B5EF4-FFF2-40B4-BE49-F238E27FC236}">
                <a16:creationId xmlns:a16="http://schemas.microsoft.com/office/drawing/2014/main" id="{605DACF8-C331-5B03-8056-ADF9B851BC10}"/>
              </a:ext>
            </a:extLst>
          </p:cNvPr>
          <p:cNvGraphicFramePr>
            <a:graphicFrameLocks noGrp="1"/>
          </p:cNvGraphicFramePr>
          <p:nvPr>
            <p:extLst>
              <p:ext uri="{D42A27DB-BD31-4B8C-83A1-F6EECF244321}">
                <p14:modId xmlns:p14="http://schemas.microsoft.com/office/powerpoint/2010/main" val="2321938948"/>
              </p:ext>
            </p:extLst>
          </p:nvPr>
        </p:nvGraphicFramePr>
        <p:xfrm>
          <a:off x="4466743" y="4375609"/>
          <a:ext cx="3473888" cy="3708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3707688675"/>
                    </a:ext>
                  </a:extLst>
                </a:gridCol>
                <a:gridCol w="217118">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tblGrid>
              <a:tr h="370840">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extLst>
                  <a:ext uri="{0D108BD9-81ED-4DB2-BD59-A6C34878D82A}">
                    <a16:rowId xmlns:a16="http://schemas.microsoft.com/office/drawing/2014/main" val="3627660082"/>
                  </a:ext>
                </a:extLst>
              </a:tr>
            </a:tbl>
          </a:graphicData>
        </a:graphic>
      </p:graphicFrame>
      <p:graphicFrame>
        <p:nvGraphicFramePr>
          <p:cNvPr id="16" name="표 15">
            <a:extLst>
              <a:ext uri="{FF2B5EF4-FFF2-40B4-BE49-F238E27FC236}">
                <a16:creationId xmlns:a16="http://schemas.microsoft.com/office/drawing/2014/main" id="{05778986-9B23-31D3-9024-0DC195AC4906}"/>
              </a:ext>
            </a:extLst>
          </p:cNvPr>
          <p:cNvGraphicFramePr>
            <a:graphicFrameLocks noGrp="1"/>
          </p:cNvGraphicFramePr>
          <p:nvPr>
            <p:extLst>
              <p:ext uri="{D42A27DB-BD31-4B8C-83A1-F6EECF244321}">
                <p14:modId xmlns:p14="http://schemas.microsoft.com/office/powerpoint/2010/main" val="1298329512"/>
              </p:ext>
            </p:extLst>
          </p:nvPr>
        </p:nvGraphicFramePr>
        <p:xfrm>
          <a:off x="3169083" y="4818430"/>
          <a:ext cx="4776596" cy="3708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3707688675"/>
                    </a:ext>
                  </a:extLst>
                </a:gridCol>
                <a:gridCol w="217118">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gridCol w="217118">
                  <a:extLst>
                    <a:ext uri="{9D8B030D-6E8A-4147-A177-3AD203B41FA5}">
                      <a16:colId xmlns:a16="http://schemas.microsoft.com/office/drawing/2014/main" val="3587658034"/>
                    </a:ext>
                  </a:extLst>
                </a:gridCol>
                <a:gridCol w="217118">
                  <a:extLst>
                    <a:ext uri="{9D8B030D-6E8A-4147-A177-3AD203B41FA5}">
                      <a16:colId xmlns:a16="http://schemas.microsoft.com/office/drawing/2014/main" val="3676258543"/>
                    </a:ext>
                  </a:extLst>
                </a:gridCol>
                <a:gridCol w="217118">
                  <a:extLst>
                    <a:ext uri="{9D8B030D-6E8A-4147-A177-3AD203B41FA5}">
                      <a16:colId xmlns:a16="http://schemas.microsoft.com/office/drawing/2014/main" val="1750539450"/>
                    </a:ext>
                  </a:extLst>
                </a:gridCol>
                <a:gridCol w="217118">
                  <a:extLst>
                    <a:ext uri="{9D8B030D-6E8A-4147-A177-3AD203B41FA5}">
                      <a16:colId xmlns:a16="http://schemas.microsoft.com/office/drawing/2014/main" val="885857886"/>
                    </a:ext>
                  </a:extLst>
                </a:gridCol>
                <a:gridCol w="217118">
                  <a:extLst>
                    <a:ext uri="{9D8B030D-6E8A-4147-A177-3AD203B41FA5}">
                      <a16:colId xmlns:a16="http://schemas.microsoft.com/office/drawing/2014/main" val="138296501"/>
                    </a:ext>
                  </a:extLst>
                </a:gridCol>
                <a:gridCol w="217118">
                  <a:extLst>
                    <a:ext uri="{9D8B030D-6E8A-4147-A177-3AD203B41FA5}">
                      <a16:colId xmlns:a16="http://schemas.microsoft.com/office/drawing/2014/main" val="2112782017"/>
                    </a:ext>
                  </a:extLst>
                </a:gridCol>
              </a:tblGrid>
              <a:tr h="370840">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extLst>
                  <a:ext uri="{0D108BD9-81ED-4DB2-BD59-A6C34878D82A}">
                    <a16:rowId xmlns:a16="http://schemas.microsoft.com/office/drawing/2014/main" val="3627660082"/>
                  </a:ext>
                </a:extLst>
              </a:tr>
            </a:tbl>
          </a:graphicData>
        </a:graphic>
      </p:graphicFrame>
      <p:pic>
        <p:nvPicPr>
          <p:cNvPr id="18" name="Picture 2" descr="Free download of 논리 Xor 기호 클립 아트 Vector Graphic">
            <a:extLst>
              <a:ext uri="{FF2B5EF4-FFF2-40B4-BE49-F238E27FC236}">
                <a16:creationId xmlns:a16="http://schemas.microsoft.com/office/drawing/2014/main" id="{79280C89-17DA-9AF2-36D1-B82111F21BE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787462" y="1756067"/>
            <a:ext cx="350755" cy="35075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Free download of 논리 Xor 기호 클립 아트 Vector Graphic">
            <a:extLst>
              <a:ext uri="{FF2B5EF4-FFF2-40B4-BE49-F238E27FC236}">
                <a16:creationId xmlns:a16="http://schemas.microsoft.com/office/drawing/2014/main" id="{19265338-A2E2-0CF0-5E3F-C988AFF7182D}"/>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787462" y="3068202"/>
            <a:ext cx="350755" cy="35075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Free download of 논리 Xor 기호 클립 아트 Vector Graphic">
            <a:extLst>
              <a:ext uri="{FF2B5EF4-FFF2-40B4-BE49-F238E27FC236}">
                <a16:creationId xmlns:a16="http://schemas.microsoft.com/office/drawing/2014/main" id="{46AD93E3-7C1D-6F7F-8A74-A2935F212C2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787462" y="4395694"/>
            <a:ext cx="350755" cy="35075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5DBCF7F-220C-DDCE-5EF2-189A27480208}"/>
              </a:ext>
            </a:extLst>
          </p:cNvPr>
          <p:cNvSpPr txBox="1"/>
          <p:nvPr/>
        </p:nvSpPr>
        <p:spPr>
          <a:xfrm>
            <a:off x="413706" y="2273387"/>
            <a:ext cx="3098266" cy="246221"/>
          </a:xfrm>
          <a:prstGeom prst="rect">
            <a:avLst/>
          </a:prstGeom>
          <a:noFill/>
        </p:spPr>
        <p:txBody>
          <a:bodyPr wrap="square" rtlCol="0">
            <a:spAutoFit/>
          </a:bodyPr>
          <a:lstStyle/>
          <a:p>
            <a:pPr algn="ctr"/>
            <a:r>
              <a:rPr lang="en-US" altLang="ko-KR" sz="1000" b="0" i="0" dirty="0">
                <a:solidFill>
                  <a:srgbClr val="4D5156"/>
                </a:solidFill>
                <a:effectLst/>
                <a:latin typeface="Apple SD Gothic Neo"/>
              </a:rPr>
              <a:t>remainder</a:t>
            </a:r>
            <a:endParaRPr lang="ko-KR" altLang="en-US" sz="1000" b="1" dirty="0"/>
          </a:p>
        </p:txBody>
      </p:sp>
      <p:sp>
        <p:nvSpPr>
          <p:cNvPr id="22" name="TextBox 21">
            <a:extLst>
              <a:ext uri="{FF2B5EF4-FFF2-40B4-BE49-F238E27FC236}">
                <a16:creationId xmlns:a16="http://schemas.microsoft.com/office/drawing/2014/main" id="{2A4D6529-792E-7A79-EF63-074B892000A0}"/>
              </a:ext>
            </a:extLst>
          </p:cNvPr>
          <p:cNvSpPr txBox="1"/>
          <p:nvPr/>
        </p:nvSpPr>
        <p:spPr>
          <a:xfrm>
            <a:off x="413706" y="3520854"/>
            <a:ext cx="3098266" cy="246221"/>
          </a:xfrm>
          <a:prstGeom prst="rect">
            <a:avLst/>
          </a:prstGeom>
          <a:noFill/>
        </p:spPr>
        <p:txBody>
          <a:bodyPr wrap="square" rtlCol="0">
            <a:spAutoFit/>
          </a:bodyPr>
          <a:lstStyle/>
          <a:p>
            <a:pPr algn="ctr"/>
            <a:r>
              <a:rPr lang="en-US" altLang="ko-KR" sz="1000" b="0" i="0" dirty="0">
                <a:solidFill>
                  <a:srgbClr val="4D5156"/>
                </a:solidFill>
                <a:effectLst/>
                <a:latin typeface="Apple SD Gothic Neo"/>
              </a:rPr>
              <a:t>remainder</a:t>
            </a:r>
            <a:endParaRPr lang="ko-KR" altLang="en-US" sz="1000" b="1" dirty="0"/>
          </a:p>
        </p:txBody>
      </p:sp>
      <p:sp>
        <p:nvSpPr>
          <p:cNvPr id="23" name="TextBox 22">
            <a:extLst>
              <a:ext uri="{FF2B5EF4-FFF2-40B4-BE49-F238E27FC236}">
                <a16:creationId xmlns:a16="http://schemas.microsoft.com/office/drawing/2014/main" id="{F448A839-7686-ABE4-B0E5-370D1D622C67}"/>
              </a:ext>
            </a:extLst>
          </p:cNvPr>
          <p:cNvSpPr txBox="1"/>
          <p:nvPr/>
        </p:nvSpPr>
        <p:spPr>
          <a:xfrm>
            <a:off x="413706" y="4910880"/>
            <a:ext cx="3098266" cy="246221"/>
          </a:xfrm>
          <a:prstGeom prst="rect">
            <a:avLst/>
          </a:prstGeom>
          <a:noFill/>
        </p:spPr>
        <p:txBody>
          <a:bodyPr wrap="square" rtlCol="0">
            <a:spAutoFit/>
          </a:bodyPr>
          <a:lstStyle/>
          <a:p>
            <a:pPr algn="ctr"/>
            <a:r>
              <a:rPr lang="en-US" altLang="ko-KR" sz="1000" b="0" i="0" dirty="0">
                <a:solidFill>
                  <a:srgbClr val="4D5156"/>
                </a:solidFill>
                <a:effectLst/>
                <a:latin typeface="Apple SD Gothic Neo"/>
              </a:rPr>
              <a:t>remainder</a:t>
            </a:r>
            <a:endParaRPr lang="ko-KR" altLang="en-US" sz="1000" b="1" dirty="0"/>
          </a:p>
        </p:txBody>
      </p:sp>
    </p:spTree>
    <p:extLst>
      <p:ext uri="{BB962C8B-B14F-4D97-AF65-F5344CB8AC3E}">
        <p14:creationId xmlns:p14="http://schemas.microsoft.com/office/powerpoint/2010/main" val="3502819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15">
            <a:extLst>
              <a:ext uri="{FF2B5EF4-FFF2-40B4-BE49-F238E27FC236}">
                <a16:creationId xmlns:a16="http://schemas.microsoft.com/office/drawing/2014/main" id="{0AA04BB3-82EE-BE02-28BD-F11363F75031}"/>
              </a:ext>
            </a:extLst>
          </p:cNvPr>
          <p:cNvGraphicFramePr>
            <a:graphicFrameLocks noGrp="1"/>
          </p:cNvGraphicFramePr>
          <p:nvPr>
            <p:extLst>
              <p:ext uri="{D42A27DB-BD31-4B8C-83A1-F6EECF244321}">
                <p14:modId xmlns:p14="http://schemas.microsoft.com/office/powerpoint/2010/main" val="2788663501"/>
              </p:ext>
            </p:extLst>
          </p:nvPr>
        </p:nvGraphicFramePr>
        <p:xfrm>
          <a:off x="121083" y="327445"/>
          <a:ext cx="8901838" cy="8280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1764248556"/>
                    </a:ext>
                  </a:extLst>
                </a:gridCol>
                <a:gridCol w="217118">
                  <a:extLst>
                    <a:ext uri="{9D8B030D-6E8A-4147-A177-3AD203B41FA5}">
                      <a16:colId xmlns:a16="http://schemas.microsoft.com/office/drawing/2014/main" val="84101591"/>
                    </a:ext>
                  </a:extLst>
                </a:gridCol>
                <a:gridCol w="217118">
                  <a:extLst>
                    <a:ext uri="{9D8B030D-6E8A-4147-A177-3AD203B41FA5}">
                      <a16:colId xmlns:a16="http://schemas.microsoft.com/office/drawing/2014/main" val="1748073629"/>
                    </a:ext>
                  </a:extLst>
                </a:gridCol>
                <a:gridCol w="217118">
                  <a:extLst>
                    <a:ext uri="{9D8B030D-6E8A-4147-A177-3AD203B41FA5}">
                      <a16:colId xmlns:a16="http://schemas.microsoft.com/office/drawing/2014/main" val="632020875"/>
                    </a:ext>
                  </a:extLst>
                </a:gridCol>
                <a:gridCol w="217118">
                  <a:extLst>
                    <a:ext uri="{9D8B030D-6E8A-4147-A177-3AD203B41FA5}">
                      <a16:colId xmlns:a16="http://schemas.microsoft.com/office/drawing/2014/main" val="2074226901"/>
                    </a:ext>
                  </a:extLst>
                </a:gridCol>
                <a:gridCol w="217118">
                  <a:extLst>
                    <a:ext uri="{9D8B030D-6E8A-4147-A177-3AD203B41FA5}">
                      <a16:colId xmlns:a16="http://schemas.microsoft.com/office/drawing/2014/main" val="2501141193"/>
                    </a:ext>
                  </a:extLst>
                </a:gridCol>
                <a:gridCol w="217118">
                  <a:extLst>
                    <a:ext uri="{9D8B030D-6E8A-4147-A177-3AD203B41FA5}">
                      <a16:colId xmlns:a16="http://schemas.microsoft.com/office/drawing/2014/main" val="1167031415"/>
                    </a:ext>
                  </a:extLst>
                </a:gridCol>
                <a:gridCol w="217118">
                  <a:extLst>
                    <a:ext uri="{9D8B030D-6E8A-4147-A177-3AD203B41FA5}">
                      <a16:colId xmlns:a16="http://schemas.microsoft.com/office/drawing/2014/main" val="4293287959"/>
                    </a:ext>
                  </a:extLst>
                </a:gridCol>
                <a:gridCol w="217118">
                  <a:extLst>
                    <a:ext uri="{9D8B030D-6E8A-4147-A177-3AD203B41FA5}">
                      <a16:colId xmlns:a16="http://schemas.microsoft.com/office/drawing/2014/main" val="2369443766"/>
                    </a:ext>
                  </a:extLst>
                </a:gridCol>
                <a:gridCol w="217118">
                  <a:extLst>
                    <a:ext uri="{9D8B030D-6E8A-4147-A177-3AD203B41FA5}">
                      <a16:colId xmlns:a16="http://schemas.microsoft.com/office/drawing/2014/main" val="2663932612"/>
                    </a:ext>
                  </a:extLst>
                </a:gridCol>
                <a:gridCol w="217118">
                  <a:extLst>
                    <a:ext uri="{9D8B030D-6E8A-4147-A177-3AD203B41FA5}">
                      <a16:colId xmlns:a16="http://schemas.microsoft.com/office/drawing/2014/main" val="3488374957"/>
                    </a:ext>
                  </a:extLst>
                </a:gridCol>
                <a:gridCol w="217118">
                  <a:extLst>
                    <a:ext uri="{9D8B030D-6E8A-4147-A177-3AD203B41FA5}">
                      <a16:colId xmlns:a16="http://schemas.microsoft.com/office/drawing/2014/main" val="2888733691"/>
                    </a:ext>
                  </a:extLst>
                </a:gridCol>
                <a:gridCol w="217118">
                  <a:extLst>
                    <a:ext uri="{9D8B030D-6E8A-4147-A177-3AD203B41FA5}">
                      <a16:colId xmlns:a16="http://schemas.microsoft.com/office/drawing/2014/main" val="3749539681"/>
                    </a:ext>
                  </a:extLst>
                </a:gridCol>
                <a:gridCol w="217118">
                  <a:extLst>
                    <a:ext uri="{9D8B030D-6E8A-4147-A177-3AD203B41FA5}">
                      <a16:colId xmlns:a16="http://schemas.microsoft.com/office/drawing/2014/main" val="3558427979"/>
                    </a:ext>
                  </a:extLst>
                </a:gridCol>
                <a:gridCol w="217118">
                  <a:extLst>
                    <a:ext uri="{9D8B030D-6E8A-4147-A177-3AD203B41FA5}">
                      <a16:colId xmlns:a16="http://schemas.microsoft.com/office/drawing/2014/main" val="2628038105"/>
                    </a:ext>
                  </a:extLst>
                </a:gridCol>
                <a:gridCol w="217118">
                  <a:extLst>
                    <a:ext uri="{9D8B030D-6E8A-4147-A177-3AD203B41FA5}">
                      <a16:colId xmlns:a16="http://schemas.microsoft.com/office/drawing/2014/main" val="293432448"/>
                    </a:ext>
                  </a:extLst>
                </a:gridCol>
                <a:gridCol w="217118">
                  <a:extLst>
                    <a:ext uri="{9D8B030D-6E8A-4147-A177-3AD203B41FA5}">
                      <a16:colId xmlns:a16="http://schemas.microsoft.com/office/drawing/2014/main" val="622431266"/>
                    </a:ext>
                  </a:extLst>
                </a:gridCol>
                <a:gridCol w="217118">
                  <a:extLst>
                    <a:ext uri="{9D8B030D-6E8A-4147-A177-3AD203B41FA5}">
                      <a16:colId xmlns:a16="http://schemas.microsoft.com/office/drawing/2014/main" val="262277348"/>
                    </a:ext>
                  </a:extLst>
                </a:gridCol>
                <a:gridCol w="217118">
                  <a:extLst>
                    <a:ext uri="{9D8B030D-6E8A-4147-A177-3AD203B41FA5}">
                      <a16:colId xmlns:a16="http://schemas.microsoft.com/office/drawing/2014/main" val="1793369427"/>
                    </a:ext>
                  </a:extLst>
                </a:gridCol>
                <a:gridCol w="217118">
                  <a:extLst>
                    <a:ext uri="{9D8B030D-6E8A-4147-A177-3AD203B41FA5}">
                      <a16:colId xmlns:a16="http://schemas.microsoft.com/office/drawing/2014/main" val="3028648957"/>
                    </a:ext>
                  </a:extLst>
                </a:gridCol>
                <a:gridCol w="217118">
                  <a:extLst>
                    <a:ext uri="{9D8B030D-6E8A-4147-A177-3AD203B41FA5}">
                      <a16:colId xmlns:a16="http://schemas.microsoft.com/office/drawing/2014/main" val="3925624121"/>
                    </a:ext>
                  </a:extLst>
                </a:gridCol>
                <a:gridCol w="217118">
                  <a:extLst>
                    <a:ext uri="{9D8B030D-6E8A-4147-A177-3AD203B41FA5}">
                      <a16:colId xmlns:a16="http://schemas.microsoft.com/office/drawing/2014/main" val="3698609605"/>
                    </a:ext>
                  </a:extLst>
                </a:gridCol>
                <a:gridCol w="217118">
                  <a:extLst>
                    <a:ext uri="{9D8B030D-6E8A-4147-A177-3AD203B41FA5}">
                      <a16:colId xmlns:a16="http://schemas.microsoft.com/office/drawing/2014/main" val="1735095758"/>
                    </a:ext>
                  </a:extLst>
                </a:gridCol>
                <a:gridCol w="217118">
                  <a:extLst>
                    <a:ext uri="{9D8B030D-6E8A-4147-A177-3AD203B41FA5}">
                      <a16:colId xmlns:a16="http://schemas.microsoft.com/office/drawing/2014/main" val="3492380412"/>
                    </a:ext>
                  </a:extLst>
                </a:gridCol>
                <a:gridCol w="217118">
                  <a:extLst>
                    <a:ext uri="{9D8B030D-6E8A-4147-A177-3AD203B41FA5}">
                      <a16:colId xmlns:a16="http://schemas.microsoft.com/office/drawing/2014/main" val="3661024489"/>
                    </a:ext>
                  </a:extLst>
                </a:gridCol>
                <a:gridCol w="217118">
                  <a:extLst>
                    <a:ext uri="{9D8B030D-6E8A-4147-A177-3AD203B41FA5}">
                      <a16:colId xmlns:a16="http://schemas.microsoft.com/office/drawing/2014/main" val="3033047154"/>
                    </a:ext>
                  </a:extLst>
                </a:gridCol>
                <a:gridCol w="217118">
                  <a:extLst>
                    <a:ext uri="{9D8B030D-6E8A-4147-A177-3AD203B41FA5}">
                      <a16:colId xmlns:a16="http://schemas.microsoft.com/office/drawing/2014/main" val="3603442671"/>
                    </a:ext>
                  </a:extLst>
                </a:gridCol>
                <a:gridCol w="217118">
                  <a:extLst>
                    <a:ext uri="{9D8B030D-6E8A-4147-A177-3AD203B41FA5}">
                      <a16:colId xmlns:a16="http://schemas.microsoft.com/office/drawing/2014/main" val="2313067532"/>
                    </a:ext>
                  </a:extLst>
                </a:gridCol>
                <a:gridCol w="217118">
                  <a:extLst>
                    <a:ext uri="{9D8B030D-6E8A-4147-A177-3AD203B41FA5}">
                      <a16:colId xmlns:a16="http://schemas.microsoft.com/office/drawing/2014/main" val="846089609"/>
                    </a:ext>
                  </a:extLst>
                </a:gridCol>
                <a:gridCol w="217118">
                  <a:extLst>
                    <a:ext uri="{9D8B030D-6E8A-4147-A177-3AD203B41FA5}">
                      <a16:colId xmlns:a16="http://schemas.microsoft.com/office/drawing/2014/main" val="3137251061"/>
                    </a:ext>
                  </a:extLst>
                </a:gridCol>
                <a:gridCol w="217118">
                  <a:extLst>
                    <a:ext uri="{9D8B030D-6E8A-4147-A177-3AD203B41FA5}">
                      <a16:colId xmlns:a16="http://schemas.microsoft.com/office/drawing/2014/main" val="2496381708"/>
                    </a:ext>
                  </a:extLst>
                </a:gridCol>
                <a:gridCol w="217118">
                  <a:extLst>
                    <a:ext uri="{9D8B030D-6E8A-4147-A177-3AD203B41FA5}">
                      <a16:colId xmlns:a16="http://schemas.microsoft.com/office/drawing/2014/main" val="1052480618"/>
                    </a:ext>
                  </a:extLst>
                </a:gridCol>
                <a:gridCol w="217118">
                  <a:extLst>
                    <a:ext uri="{9D8B030D-6E8A-4147-A177-3AD203B41FA5}">
                      <a16:colId xmlns:a16="http://schemas.microsoft.com/office/drawing/2014/main" val="1888079090"/>
                    </a:ext>
                  </a:extLst>
                </a:gridCol>
                <a:gridCol w="217118">
                  <a:extLst>
                    <a:ext uri="{9D8B030D-6E8A-4147-A177-3AD203B41FA5}">
                      <a16:colId xmlns:a16="http://schemas.microsoft.com/office/drawing/2014/main" val="2585860907"/>
                    </a:ext>
                  </a:extLst>
                </a:gridCol>
                <a:gridCol w="217118">
                  <a:extLst>
                    <a:ext uri="{9D8B030D-6E8A-4147-A177-3AD203B41FA5}">
                      <a16:colId xmlns:a16="http://schemas.microsoft.com/office/drawing/2014/main" val="9117116"/>
                    </a:ext>
                  </a:extLst>
                </a:gridCol>
                <a:gridCol w="217118">
                  <a:extLst>
                    <a:ext uri="{9D8B030D-6E8A-4147-A177-3AD203B41FA5}">
                      <a16:colId xmlns:a16="http://schemas.microsoft.com/office/drawing/2014/main" val="2914057426"/>
                    </a:ext>
                  </a:extLst>
                </a:gridCol>
                <a:gridCol w="217118">
                  <a:extLst>
                    <a:ext uri="{9D8B030D-6E8A-4147-A177-3AD203B41FA5}">
                      <a16:colId xmlns:a16="http://schemas.microsoft.com/office/drawing/2014/main" val="2127583196"/>
                    </a:ext>
                  </a:extLst>
                </a:gridCol>
                <a:gridCol w="217118">
                  <a:extLst>
                    <a:ext uri="{9D8B030D-6E8A-4147-A177-3AD203B41FA5}">
                      <a16:colId xmlns:a16="http://schemas.microsoft.com/office/drawing/2014/main" val="906760611"/>
                    </a:ext>
                  </a:extLst>
                </a:gridCol>
                <a:gridCol w="217118">
                  <a:extLst>
                    <a:ext uri="{9D8B030D-6E8A-4147-A177-3AD203B41FA5}">
                      <a16:colId xmlns:a16="http://schemas.microsoft.com/office/drawing/2014/main" val="1860269662"/>
                    </a:ext>
                  </a:extLst>
                </a:gridCol>
                <a:gridCol w="217118">
                  <a:extLst>
                    <a:ext uri="{9D8B030D-6E8A-4147-A177-3AD203B41FA5}">
                      <a16:colId xmlns:a16="http://schemas.microsoft.com/office/drawing/2014/main" val="1549698963"/>
                    </a:ext>
                  </a:extLst>
                </a:gridCol>
                <a:gridCol w="217118">
                  <a:extLst>
                    <a:ext uri="{9D8B030D-6E8A-4147-A177-3AD203B41FA5}">
                      <a16:colId xmlns:a16="http://schemas.microsoft.com/office/drawing/2014/main" val="2849004761"/>
                    </a:ext>
                  </a:extLst>
                </a:gridCol>
              </a:tblGrid>
              <a:tr h="370840">
                <a:tc gridSpan="11">
                  <a:txBody>
                    <a:bodyPr/>
                    <a:lstStyle/>
                    <a:p>
                      <a:pPr algn="ctr" latinLnBrk="1"/>
                      <a:r>
                        <a:rPr lang="en-US" altLang="ko-KR" dirty="0"/>
                        <a:t>ID</a:t>
                      </a:r>
                      <a:endParaRPr lang="ko-KR" altLang="en-US"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latinLnBrk="1"/>
                      <a:r>
                        <a:rPr lang="en-US" altLang="ko-KR" sz="800" dirty="0"/>
                        <a:t>RTR</a:t>
                      </a:r>
                      <a:endParaRPr lang="ko-KR" altLang="en-US" sz="800" dirty="0"/>
                    </a:p>
                  </a:txBody>
                  <a:tcPr/>
                </a:tc>
                <a:tc gridSpan="6">
                  <a:txBody>
                    <a:bodyPr/>
                    <a:lstStyle/>
                    <a:p>
                      <a:pPr algn="ctr" latinLnBrk="1"/>
                      <a:r>
                        <a:rPr lang="en-US" altLang="ko-KR" dirty="0"/>
                        <a:t>Control</a:t>
                      </a:r>
                      <a:endParaRPr lang="ko-KR" altLang="en-US"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8">
                  <a:txBody>
                    <a:bodyPr/>
                    <a:lstStyle/>
                    <a:p>
                      <a:pPr algn="ctr" latinLnBrk="1"/>
                      <a:r>
                        <a:rPr lang="en-US" altLang="ko-KR" dirty="0"/>
                        <a:t>Data</a:t>
                      </a:r>
                      <a:endParaRPr lang="ko-KR" altLang="en-US"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15">
                  <a:txBody>
                    <a:bodyPr/>
                    <a:lstStyle/>
                    <a:p>
                      <a:pPr algn="ctr" latinLnBrk="1"/>
                      <a:r>
                        <a:rPr lang="en-US" altLang="ko-KR" dirty="0"/>
                        <a:t>CRC</a:t>
                      </a:r>
                      <a:endParaRPr lang="ko-KR" altLang="en-US"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390709570"/>
                  </a:ext>
                </a:extLst>
              </a:tr>
              <a:tr h="370840">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extLst>
                  <a:ext uri="{0D108BD9-81ED-4DB2-BD59-A6C34878D82A}">
                    <a16:rowId xmlns:a16="http://schemas.microsoft.com/office/drawing/2014/main" val="3443842582"/>
                  </a:ext>
                </a:extLst>
              </a:tr>
            </a:tbl>
          </a:graphicData>
        </a:graphic>
      </p:graphicFrame>
      <p:graphicFrame>
        <p:nvGraphicFramePr>
          <p:cNvPr id="6" name="표 5">
            <a:extLst>
              <a:ext uri="{FF2B5EF4-FFF2-40B4-BE49-F238E27FC236}">
                <a16:creationId xmlns:a16="http://schemas.microsoft.com/office/drawing/2014/main" id="{DA5E7677-1145-0E49-5137-C8333904C0DB}"/>
              </a:ext>
            </a:extLst>
          </p:cNvPr>
          <p:cNvGraphicFramePr>
            <a:graphicFrameLocks noGrp="1"/>
          </p:cNvGraphicFramePr>
          <p:nvPr>
            <p:extLst>
              <p:ext uri="{D42A27DB-BD31-4B8C-83A1-F6EECF244321}">
                <p14:modId xmlns:p14="http://schemas.microsoft.com/office/powerpoint/2010/main" val="4148773589"/>
              </p:ext>
            </p:extLst>
          </p:nvPr>
        </p:nvGraphicFramePr>
        <p:xfrm>
          <a:off x="3162732" y="1320817"/>
          <a:ext cx="5210832" cy="370840"/>
        </p:xfrm>
        <a:graphic>
          <a:graphicData uri="http://schemas.openxmlformats.org/drawingml/2006/table">
            <a:tbl>
              <a:tblPr firstRow="1" bandRow="1">
                <a:tableStyleId>{5C22544A-7EE6-4342-B048-85BDC9FD1C3A}</a:tableStyleId>
              </a:tblPr>
              <a:tblGrid>
                <a:gridCol w="225956">
                  <a:extLst>
                    <a:ext uri="{9D8B030D-6E8A-4147-A177-3AD203B41FA5}">
                      <a16:colId xmlns:a16="http://schemas.microsoft.com/office/drawing/2014/main" val="3707688675"/>
                    </a:ext>
                  </a:extLst>
                </a:gridCol>
                <a:gridCol w="208280">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gridCol w="217118">
                  <a:extLst>
                    <a:ext uri="{9D8B030D-6E8A-4147-A177-3AD203B41FA5}">
                      <a16:colId xmlns:a16="http://schemas.microsoft.com/office/drawing/2014/main" val="3587658034"/>
                    </a:ext>
                  </a:extLst>
                </a:gridCol>
                <a:gridCol w="217118">
                  <a:extLst>
                    <a:ext uri="{9D8B030D-6E8A-4147-A177-3AD203B41FA5}">
                      <a16:colId xmlns:a16="http://schemas.microsoft.com/office/drawing/2014/main" val="3676258543"/>
                    </a:ext>
                  </a:extLst>
                </a:gridCol>
                <a:gridCol w="217118">
                  <a:extLst>
                    <a:ext uri="{9D8B030D-6E8A-4147-A177-3AD203B41FA5}">
                      <a16:colId xmlns:a16="http://schemas.microsoft.com/office/drawing/2014/main" val="1750539450"/>
                    </a:ext>
                  </a:extLst>
                </a:gridCol>
                <a:gridCol w="217118">
                  <a:extLst>
                    <a:ext uri="{9D8B030D-6E8A-4147-A177-3AD203B41FA5}">
                      <a16:colId xmlns:a16="http://schemas.microsoft.com/office/drawing/2014/main" val="885857886"/>
                    </a:ext>
                  </a:extLst>
                </a:gridCol>
                <a:gridCol w="217118">
                  <a:extLst>
                    <a:ext uri="{9D8B030D-6E8A-4147-A177-3AD203B41FA5}">
                      <a16:colId xmlns:a16="http://schemas.microsoft.com/office/drawing/2014/main" val="138296501"/>
                    </a:ext>
                  </a:extLst>
                </a:gridCol>
                <a:gridCol w="217118">
                  <a:extLst>
                    <a:ext uri="{9D8B030D-6E8A-4147-A177-3AD203B41FA5}">
                      <a16:colId xmlns:a16="http://schemas.microsoft.com/office/drawing/2014/main" val="2112782017"/>
                    </a:ext>
                  </a:extLst>
                </a:gridCol>
                <a:gridCol w="217118">
                  <a:extLst>
                    <a:ext uri="{9D8B030D-6E8A-4147-A177-3AD203B41FA5}">
                      <a16:colId xmlns:a16="http://schemas.microsoft.com/office/drawing/2014/main" val="3645114682"/>
                    </a:ext>
                  </a:extLst>
                </a:gridCol>
                <a:gridCol w="217118">
                  <a:extLst>
                    <a:ext uri="{9D8B030D-6E8A-4147-A177-3AD203B41FA5}">
                      <a16:colId xmlns:a16="http://schemas.microsoft.com/office/drawing/2014/main" val="3317959903"/>
                    </a:ext>
                  </a:extLst>
                </a:gridCol>
              </a:tblGrid>
              <a:tr h="370840">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extLst>
                  <a:ext uri="{0D108BD9-81ED-4DB2-BD59-A6C34878D82A}">
                    <a16:rowId xmlns:a16="http://schemas.microsoft.com/office/drawing/2014/main" val="3627660082"/>
                  </a:ext>
                </a:extLst>
              </a:tr>
            </a:tbl>
          </a:graphicData>
        </a:graphic>
      </p:graphicFrame>
      <p:graphicFrame>
        <p:nvGraphicFramePr>
          <p:cNvPr id="7" name="표 6">
            <a:extLst>
              <a:ext uri="{FF2B5EF4-FFF2-40B4-BE49-F238E27FC236}">
                <a16:creationId xmlns:a16="http://schemas.microsoft.com/office/drawing/2014/main" id="{B4C5F1C1-8D83-2B5E-80E2-7E6B89E45D15}"/>
              </a:ext>
            </a:extLst>
          </p:cNvPr>
          <p:cNvGraphicFramePr>
            <a:graphicFrameLocks noGrp="1"/>
          </p:cNvGraphicFramePr>
          <p:nvPr>
            <p:extLst>
              <p:ext uri="{D42A27DB-BD31-4B8C-83A1-F6EECF244321}">
                <p14:modId xmlns:p14="http://schemas.microsoft.com/office/powerpoint/2010/main" val="3961631511"/>
              </p:ext>
            </p:extLst>
          </p:nvPr>
        </p:nvGraphicFramePr>
        <p:xfrm>
          <a:off x="4901718" y="1724484"/>
          <a:ext cx="3473888" cy="3708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3707688675"/>
                    </a:ext>
                  </a:extLst>
                </a:gridCol>
                <a:gridCol w="217118">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tblGrid>
              <a:tr h="370840">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extLst>
                  <a:ext uri="{0D108BD9-81ED-4DB2-BD59-A6C34878D82A}">
                    <a16:rowId xmlns:a16="http://schemas.microsoft.com/office/drawing/2014/main" val="3627660082"/>
                  </a:ext>
                </a:extLst>
              </a:tr>
            </a:tbl>
          </a:graphicData>
        </a:graphic>
      </p:graphicFrame>
      <p:graphicFrame>
        <p:nvGraphicFramePr>
          <p:cNvPr id="8" name="표 7">
            <a:extLst>
              <a:ext uri="{FF2B5EF4-FFF2-40B4-BE49-F238E27FC236}">
                <a16:creationId xmlns:a16="http://schemas.microsoft.com/office/drawing/2014/main" id="{FB4751AE-BC9B-7552-8A85-81BA61F0BDC9}"/>
              </a:ext>
            </a:extLst>
          </p:cNvPr>
          <p:cNvGraphicFramePr>
            <a:graphicFrameLocks noGrp="1"/>
          </p:cNvGraphicFramePr>
          <p:nvPr>
            <p:extLst>
              <p:ext uri="{D42A27DB-BD31-4B8C-83A1-F6EECF244321}">
                <p14:modId xmlns:p14="http://schemas.microsoft.com/office/powerpoint/2010/main" val="2885930982"/>
              </p:ext>
            </p:extLst>
          </p:nvPr>
        </p:nvGraphicFramePr>
        <p:xfrm>
          <a:off x="3169083" y="2160277"/>
          <a:ext cx="5210832" cy="3708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3707688675"/>
                    </a:ext>
                  </a:extLst>
                </a:gridCol>
                <a:gridCol w="217118">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gridCol w="217118">
                  <a:extLst>
                    <a:ext uri="{9D8B030D-6E8A-4147-A177-3AD203B41FA5}">
                      <a16:colId xmlns:a16="http://schemas.microsoft.com/office/drawing/2014/main" val="3587658034"/>
                    </a:ext>
                  </a:extLst>
                </a:gridCol>
                <a:gridCol w="217118">
                  <a:extLst>
                    <a:ext uri="{9D8B030D-6E8A-4147-A177-3AD203B41FA5}">
                      <a16:colId xmlns:a16="http://schemas.microsoft.com/office/drawing/2014/main" val="3676258543"/>
                    </a:ext>
                  </a:extLst>
                </a:gridCol>
                <a:gridCol w="217118">
                  <a:extLst>
                    <a:ext uri="{9D8B030D-6E8A-4147-A177-3AD203B41FA5}">
                      <a16:colId xmlns:a16="http://schemas.microsoft.com/office/drawing/2014/main" val="1750539450"/>
                    </a:ext>
                  </a:extLst>
                </a:gridCol>
                <a:gridCol w="217118">
                  <a:extLst>
                    <a:ext uri="{9D8B030D-6E8A-4147-A177-3AD203B41FA5}">
                      <a16:colId xmlns:a16="http://schemas.microsoft.com/office/drawing/2014/main" val="885857886"/>
                    </a:ext>
                  </a:extLst>
                </a:gridCol>
                <a:gridCol w="217118">
                  <a:extLst>
                    <a:ext uri="{9D8B030D-6E8A-4147-A177-3AD203B41FA5}">
                      <a16:colId xmlns:a16="http://schemas.microsoft.com/office/drawing/2014/main" val="138296501"/>
                    </a:ext>
                  </a:extLst>
                </a:gridCol>
                <a:gridCol w="217118">
                  <a:extLst>
                    <a:ext uri="{9D8B030D-6E8A-4147-A177-3AD203B41FA5}">
                      <a16:colId xmlns:a16="http://schemas.microsoft.com/office/drawing/2014/main" val="2112782017"/>
                    </a:ext>
                  </a:extLst>
                </a:gridCol>
                <a:gridCol w="217118">
                  <a:extLst>
                    <a:ext uri="{9D8B030D-6E8A-4147-A177-3AD203B41FA5}">
                      <a16:colId xmlns:a16="http://schemas.microsoft.com/office/drawing/2014/main" val="3645114682"/>
                    </a:ext>
                  </a:extLst>
                </a:gridCol>
                <a:gridCol w="217118">
                  <a:extLst>
                    <a:ext uri="{9D8B030D-6E8A-4147-A177-3AD203B41FA5}">
                      <a16:colId xmlns:a16="http://schemas.microsoft.com/office/drawing/2014/main" val="3317959903"/>
                    </a:ext>
                  </a:extLst>
                </a:gridCol>
              </a:tblGrid>
              <a:tr h="370840">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extLst>
                  <a:ext uri="{0D108BD9-81ED-4DB2-BD59-A6C34878D82A}">
                    <a16:rowId xmlns:a16="http://schemas.microsoft.com/office/drawing/2014/main" val="3627660082"/>
                  </a:ext>
                </a:extLst>
              </a:tr>
            </a:tbl>
          </a:graphicData>
        </a:graphic>
      </p:graphicFrame>
      <p:graphicFrame>
        <p:nvGraphicFramePr>
          <p:cNvPr id="9" name="표 8">
            <a:extLst>
              <a:ext uri="{FF2B5EF4-FFF2-40B4-BE49-F238E27FC236}">
                <a16:creationId xmlns:a16="http://schemas.microsoft.com/office/drawing/2014/main" id="{4D228DF6-6F29-EF4B-44B3-925CCA688005}"/>
              </a:ext>
            </a:extLst>
          </p:cNvPr>
          <p:cNvGraphicFramePr>
            <a:graphicFrameLocks noGrp="1"/>
          </p:cNvGraphicFramePr>
          <p:nvPr>
            <p:extLst>
              <p:ext uri="{D42A27DB-BD31-4B8C-83A1-F6EECF244321}">
                <p14:modId xmlns:p14="http://schemas.microsoft.com/office/powerpoint/2010/main" val="3972188009"/>
              </p:ext>
            </p:extLst>
          </p:nvPr>
        </p:nvGraphicFramePr>
        <p:xfrm>
          <a:off x="3162732" y="2563944"/>
          <a:ext cx="5427950" cy="370840"/>
        </p:xfrm>
        <a:graphic>
          <a:graphicData uri="http://schemas.openxmlformats.org/drawingml/2006/table">
            <a:tbl>
              <a:tblPr firstRow="1" bandRow="1">
                <a:tableStyleId>{5C22544A-7EE6-4342-B048-85BDC9FD1C3A}</a:tableStyleId>
              </a:tblPr>
              <a:tblGrid>
                <a:gridCol w="225956">
                  <a:extLst>
                    <a:ext uri="{9D8B030D-6E8A-4147-A177-3AD203B41FA5}">
                      <a16:colId xmlns:a16="http://schemas.microsoft.com/office/drawing/2014/main" val="3707688675"/>
                    </a:ext>
                  </a:extLst>
                </a:gridCol>
                <a:gridCol w="208280">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gridCol w="217118">
                  <a:extLst>
                    <a:ext uri="{9D8B030D-6E8A-4147-A177-3AD203B41FA5}">
                      <a16:colId xmlns:a16="http://schemas.microsoft.com/office/drawing/2014/main" val="3587658034"/>
                    </a:ext>
                  </a:extLst>
                </a:gridCol>
                <a:gridCol w="217118">
                  <a:extLst>
                    <a:ext uri="{9D8B030D-6E8A-4147-A177-3AD203B41FA5}">
                      <a16:colId xmlns:a16="http://schemas.microsoft.com/office/drawing/2014/main" val="3676258543"/>
                    </a:ext>
                  </a:extLst>
                </a:gridCol>
                <a:gridCol w="217118">
                  <a:extLst>
                    <a:ext uri="{9D8B030D-6E8A-4147-A177-3AD203B41FA5}">
                      <a16:colId xmlns:a16="http://schemas.microsoft.com/office/drawing/2014/main" val="1750539450"/>
                    </a:ext>
                  </a:extLst>
                </a:gridCol>
                <a:gridCol w="217118">
                  <a:extLst>
                    <a:ext uri="{9D8B030D-6E8A-4147-A177-3AD203B41FA5}">
                      <a16:colId xmlns:a16="http://schemas.microsoft.com/office/drawing/2014/main" val="885857886"/>
                    </a:ext>
                  </a:extLst>
                </a:gridCol>
                <a:gridCol w="217118">
                  <a:extLst>
                    <a:ext uri="{9D8B030D-6E8A-4147-A177-3AD203B41FA5}">
                      <a16:colId xmlns:a16="http://schemas.microsoft.com/office/drawing/2014/main" val="138296501"/>
                    </a:ext>
                  </a:extLst>
                </a:gridCol>
                <a:gridCol w="217118">
                  <a:extLst>
                    <a:ext uri="{9D8B030D-6E8A-4147-A177-3AD203B41FA5}">
                      <a16:colId xmlns:a16="http://schemas.microsoft.com/office/drawing/2014/main" val="2112782017"/>
                    </a:ext>
                  </a:extLst>
                </a:gridCol>
                <a:gridCol w="217118">
                  <a:extLst>
                    <a:ext uri="{9D8B030D-6E8A-4147-A177-3AD203B41FA5}">
                      <a16:colId xmlns:a16="http://schemas.microsoft.com/office/drawing/2014/main" val="3645114682"/>
                    </a:ext>
                  </a:extLst>
                </a:gridCol>
                <a:gridCol w="217118">
                  <a:extLst>
                    <a:ext uri="{9D8B030D-6E8A-4147-A177-3AD203B41FA5}">
                      <a16:colId xmlns:a16="http://schemas.microsoft.com/office/drawing/2014/main" val="3317959903"/>
                    </a:ext>
                  </a:extLst>
                </a:gridCol>
                <a:gridCol w="217118">
                  <a:extLst>
                    <a:ext uri="{9D8B030D-6E8A-4147-A177-3AD203B41FA5}">
                      <a16:colId xmlns:a16="http://schemas.microsoft.com/office/drawing/2014/main" val="2493944094"/>
                    </a:ext>
                  </a:extLst>
                </a:gridCol>
              </a:tblGrid>
              <a:tr h="370840">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extLst>
                  <a:ext uri="{0D108BD9-81ED-4DB2-BD59-A6C34878D82A}">
                    <a16:rowId xmlns:a16="http://schemas.microsoft.com/office/drawing/2014/main" val="3627660082"/>
                  </a:ext>
                </a:extLst>
              </a:tr>
            </a:tbl>
          </a:graphicData>
        </a:graphic>
      </p:graphicFrame>
      <p:graphicFrame>
        <p:nvGraphicFramePr>
          <p:cNvPr id="10" name="표 9">
            <a:extLst>
              <a:ext uri="{FF2B5EF4-FFF2-40B4-BE49-F238E27FC236}">
                <a16:creationId xmlns:a16="http://schemas.microsoft.com/office/drawing/2014/main" id="{85FD7E1E-DD83-0B71-A7A3-379F3C9A8280}"/>
              </a:ext>
            </a:extLst>
          </p:cNvPr>
          <p:cNvGraphicFramePr>
            <a:graphicFrameLocks noGrp="1"/>
          </p:cNvGraphicFramePr>
          <p:nvPr>
            <p:extLst>
              <p:ext uri="{D42A27DB-BD31-4B8C-83A1-F6EECF244321}">
                <p14:modId xmlns:p14="http://schemas.microsoft.com/office/powerpoint/2010/main" val="3996291969"/>
              </p:ext>
            </p:extLst>
          </p:nvPr>
        </p:nvGraphicFramePr>
        <p:xfrm>
          <a:off x="5120793" y="2967611"/>
          <a:ext cx="3473888" cy="3708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3707688675"/>
                    </a:ext>
                  </a:extLst>
                </a:gridCol>
                <a:gridCol w="217118">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tblGrid>
              <a:tr h="370840">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extLst>
                  <a:ext uri="{0D108BD9-81ED-4DB2-BD59-A6C34878D82A}">
                    <a16:rowId xmlns:a16="http://schemas.microsoft.com/office/drawing/2014/main" val="3627660082"/>
                  </a:ext>
                </a:extLst>
              </a:tr>
            </a:tbl>
          </a:graphicData>
        </a:graphic>
      </p:graphicFrame>
      <p:graphicFrame>
        <p:nvGraphicFramePr>
          <p:cNvPr id="11" name="표 10">
            <a:extLst>
              <a:ext uri="{FF2B5EF4-FFF2-40B4-BE49-F238E27FC236}">
                <a16:creationId xmlns:a16="http://schemas.microsoft.com/office/drawing/2014/main" id="{53C49DA8-7CF1-8B57-FC8F-BD108F0EDB90}"/>
              </a:ext>
            </a:extLst>
          </p:cNvPr>
          <p:cNvGraphicFramePr>
            <a:graphicFrameLocks noGrp="1"/>
          </p:cNvGraphicFramePr>
          <p:nvPr>
            <p:extLst>
              <p:ext uri="{D42A27DB-BD31-4B8C-83A1-F6EECF244321}">
                <p14:modId xmlns:p14="http://schemas.microsoft.com/office/powerpoint/2010/main" val="242029817"/>
              </p:ext>
            </p:extLst>
          </p:nvPr>
        </p:nvGraphicFramePr>
        <p:xfrm>
          <a:off x="3169083" y="3371278"/>
          <a:ext cx="5427950" cy="3708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3707688675"/>
                    </a:ext>
                  </a:extLst>
                </a:gridCol>
                <a:gridCol w="217118">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gridCol w="217118">
                  <a:extLst>
                    <a:ext uri="{9D8B030D-6E8A-4147-A177-3AD203B41FA5}">
                      <a16:colId xmlns:a16="http://schemas.microsoft.com/office/drawing/2014/main" val="3587658034"/>
                    </a:ext>
                  </a:extLst>
                </a:gridCol>
                <a:gridCol w="217118">
                  <a:extLst>
                    <a:ext uri="{9D8B030D-6E8A-4147-A177-3AD203B41FA5}">
                      <a16:colId xmlns:a16="http://schemas.microsoft.com/office/drawing/2014/main" val="3676258543"/>
                    </a:ext>
                  </a:extLst>
                </a:gridCol>
                <a:gridCol w="217118">
                  <a:extLst>
                    <a:ext uri="{9D8B030D-6E8A-4147-A177-3AD203B41FA5}">
                      <a16:colId xmlns:a16="http://schemas.microsoft.com/office/drawing/2014/main" val="1750539450"/>
                    </a:ext>
                  </a:extLst>
                </a:gridCol>
                <a:gridCol w="217118">
                  <a:extLst>
                    <a:ext uri="{9D8B030D-6E8A-4147-A177-3AD203B41FA5}">
                      <a16:colId xmlns:a16="http://schemas.microsoft.com/office/drawing/2014/main" val="885857886"/>
                    </a:ext>
                  </a:extLst>
                </a:gridCol>
                <a:gridCol w="217118">
                  <a:extLst>
                    <a:ext uri="{9D8B030D-6E8A-4147-A177-3AD203B41FA5}">
                      <a16:colId xmlns:a16="http://schemas.microsoft.com/office/drawing/2014/main" val="138296501"/>
                    </a:ext>
                  </a:extLst>
                </a:gridCol>
                <a:gridCol w="217118">
                  <a:extLst>
                    <a:ext uri="{9D8B030D-6E8A-4147-A177-3AD203B41FA5}">
                      <a16:colId xmlns:a16="http://schemas.microsoft.com/office/drawing/2014/main" val="2112782017"/>
                    </a:ext>
                  </a:extLst>
                </a:gridCol>
                <a:gridCol w="217118">
                  <a:extLst>
                    <a:ext uri="{9D8B030D-6E8A-4147-A177-3AD203B41FA5}">
                      <a16:colId xmlns:a16="http://schemas.microsoft.com/office/drawing/2014/main" val="3645114682"/>
                    </a:ext>
                  </a:extLst>
                </a:gridCol>
                <a:gridCol w="217118">
                  <a:extLst>
                    <a:ext uri="{9D8B030D-6E8A-4147-A177-3AD203B41FA5}">
                      <a16:colId xmlns:a16="http://schemas.microsoft.com/office/drawing/2014/main" val="3317959903"/>
                    </a:ext>
                  </a:extLst>
                </a:gridCol>
                <a:gridCol w="217118">
                  <a:extLst>
                    <a:ext uri="{9D8B030D-6E8A-4147-A177-3AD203B41FA5}">
                      <a16:colId xmlns:a16="http://schemas.microsoft.com/office/drawing/2014/main" val="2493944094"/>
                    </a:ext>
                  </a:extLst>
                </a:gridCol>
              </a:tblGrid>
              <a:tr h="370840">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extLst>
                  <a:ext uri="{0D108BD9-81ED-4DB2-BD59-A6C34878D82A}">
                    <a16:rowId xmlns:a16="http://schemas.microsoft.com/office/drawing/2014/main" val="3627660082"/>
                  </a:ext>
                </a:extLst>
              </a:tr>
            </a:tbl>
          </a:graphicData>
        </a:graphic>
      </p:graphicFrame>
      <p:cxnSp>
        <p:nvCxnSpPr>
          <p:cNvPr id="13" name="직선 연결선 12">
            <a:extLst>
              <a:ext uri="{FF2B5EF4-FFF2-40B4-BE49-F238E27FC236}">
                <a16:creationId xmlns:a16="http://schemas.microsoft.com/office/drawing/2014/main" id="{34BD07B0-BEC7-B45F-18E0-5A7A3D7820D9}"/>
              </a:ext>
            </a:extLst>
          </p:cNvPr>
          <p:cNvCxnSpPr>
            <a:cxnSpLocks/>
          </p:cNvCxnSpPr>
          <p:nvPr/>
        </p:nvCxnSpPr>
        <p:spPr>
          <a:xfrm>
            <a:off x="5768975" y="398691"/>
            <a:ext cx="0" cy="396058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5" name="화살표: 아래쪽 14">
            <a:extLst>
              <a:ext uri="{FF2B5EF4-FFF2-40B4-BE49-F238E27FC236}">
                <a16:creationId xmlns:a16="http://schemas.microsoft.com/office/drawing/2014/main" id="{F4DC72AE-1961-FC7B-6F02-488368BF82A2}"/>
              </a:ext>
            </a:extLst>
          </p:cNvPr>
          <p:cNvSpPr/>
          <p:nvPr/>
        </p:nvSpPr>
        <p:spPr>
          <a:xfrm rot="5400000">
            <a:off x="4888959" y="3619447"/>
            <a:ext cx="368300" cy="743549"/>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E02B3CC-5A9F-A01E-332D-4D78719AB7AF}"/>
              </a:ext>
            </a:extLst>
          </p:cNvPr>
          <p:cNvSpPr txBox="1"/>
          <p:nvPr/>
        </p:nvSpPr>
        <p:spPr>
          <a:xfrm>
            <a:off x="1054240" y="3774945"/>
            <a:ext cx="3781578" cy="646331"/>
          </a:xfrm>
          <a:prstGeom prst="rect">
            <a:avLst/>
          </a:prstGeom>
          <a:noFill/>
        </p:spPr>
        <p:txBody>
          <a:bodyPr wrap="square" rtlCol="0">
            <a:spAutoFit/>
          </a:bodyPr>
          <a:lstStyle/>
          <a:p>
            <a:r>
              <a:rPr lang="en-US" altLang="ko-KR" dirty="0"/>
              <a:t>The calculation is repeated </a:t>
            </a:r>
            <a:r>
              <a:rPr lang="en-US" altLang="ko-KR" b="1" dirty="0"/>
              <a:t>until all data before CRC are 0.</a:t>
            </a:r>
            <a:endParaRPr lang="ko-KR" altLang="en-US" b="1" dirty="0"/>
          </a:p>
        </p:txBody>
      </p:sp>
      <p:graphicFrame>
        <p:nvGraphicFramePr>
          <p:cNvPr id="17" name="표 16">
            <a:extLst>
              <a:ext uri="{FF2B5EF4-FFF2-40B4-BE49-F238E27FC236}">
                <a16:creationId xmlns:a16="http://schemas.microsoft.com/office/drawing/2014/main" id="{A54F94AD-B9FE-2700-3BC2-C7CEE193EFB0}"/>
              </a:ext>
            </a:extLst>
          </p:cNvPr>
          <p:cNvGraphicFramePr>
            <a:graphicFrameLocks noGrp="1"/>
          </p:cNvGraphicFramePr>
          <p:nvPr>
            <p:extLst>
              <p:ext uri="{D42A27DB-BD31-4B8C-83A1-F6EECF244321}">
                <p14:modId xmlns:p14="http://schemas.microsoft.com/office/powerpoint/2010/main" val="922476783"/>
              </p:ext>
            </p:extLst>
          </p:nvPr>
        </p:nvGraphicFramePr>
        <p:xfrm>
          <a:off x="5774499" y="4482433"/>
          <a:ext cx="3256770" cy="3708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3707688675"/>
                    </a:ext>
                  </a:extLst>
                </a:gridCol>
                <a:gridCol w="217118">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tblGrid>
              <a:tr h="370840">
                <a:tc>
                  <a:txBody>
                    <a:bodyPr/>
                    <a:lstStyle/>
                    <a:p>
                      <a:pPr algn="ctr" latinLnBrk="1"/>
                      <a:r>
                        <a:rPr lang="en-US" altLang="ko-KR" dirty="0"/>
                        <a:t>0</a:t>
                      </a:r>
                      <a:endParaRPr lang="ko-KR" altLang="en-US" dirty="0"/>
                    </a:p>
                  </a:txBody>
                  <a:tcPr>
                    <a:solidFill>
                      <a:schemeClr val="accent2">
                        <a:lumMod val="50000"/>
                      </a:schemeClr>
                    </a:solidFill>
                  </a:tcPr>
                </a:tc>
                <a:tc>
                  <a:txBody>
                    <a:bodyPr/>
                    <a:lstStyle/>
                    <a:p>
                      <a:pPr algn="ctr" latinLnBrk="1"/>
                      <a:r>
                        <a:rPr lang="en-US" altLang="ko-KR" dirty="0"/>
                        <a:t>0</a:t>
                      </a:r>
                      <a:endParaRPr lang="ko-KR" altLang="en-US" dirty="0"/>
                    </a:p>
                  </a:txBody>
                  <a:tcPr>
                    <a:solidFill>
                      <a:schemeClr val="accent2">
                        <a:lumMod val="50000"/>
                      </a:schemeClr>
                    </a:solidFill>
                  </a:tcPr>
                </a:tc>
                <a:tc>
                  <a:txBody>
                    <a:bodyPr/>
                    <a:lstStyle/>
                    <a:p>
                      <a:pPr algn="ctr" latinLnBrk="1"/>
                      <a:r>
                        <a:rPr lang="en-US" altLang="ko-KR" dirty="0"/>
                        <a:t>0</a:t>
                      </a:r>
                      <a:endParaRPr lang="ko-KR" altLang="en-US" dirty="0"/>
                    </a:p>
                  </a:txBody>
                  <a:tcPr>
                    <a:solidFill>
                      <a:schemeClr val="accent2">
                        <a:lumMod val="50000"/>
                      </a:schemeClr>
                    </a:solidFill>
                  </a:tcPr>
                </a:tc>
                <a:tc>
                  <a:txBody>
                    <a:bodyPr/>
                    <a:lstStyle/>
                    <a:p>
                      <a:pPr algn="ctr" latinLnBrk="1"/>
                      <a:r>
                        <a:rPr lang="en-US" altLang="ko-KR" dirty="0"/>
                        <a:t>1</a:t>
                      </a:r>
                      <a:endParaRPr lang="ko-KR" altLang="en-US" dirty="0"/>
                    </a:p>
                  </a:txBody>
                  <a:tcPr>
                    <a:solidFill>
                      <a:schemeClr val="accent2">
                        <a:lumMod val="50000"/>
                      </a:schemeClr>
                    </a:solidFill>
                  </a:tcPr>
                </a:tc>
                <a:tc>
                  <a:txBody>
                    <a:bodyPr/>
                    <a:lstStyle/>
                    <a:p>
                      <a:pPr algn="ctr" latinLnBrk="1"/>
                      <a:r>
                        <a:rPr lang="en-US" altLang="ko-KR" dirty="0"/>
                        <a:t>1</a:t>
                      </a:r>
                      <a:endParaRPr lang="ko-KR" altLang="en-US" dirty="0"/>
                    </a:p>
                  </a:txBody>
                  <a:tcPr>
                    <a:solidFill>
                      <a:schemeClr val="accent2">
                        <a:lumMod val="50000"/>
                      </a:schemeClr>
                    </a:solidFill>
                  </a:tcPr>
                </a:tc>
                <a:tc>
                  <a:txBody>
                    <a:bodyPr/>
                    <a:lstStyle/>
                    <a:p>
                      <a:pPr algn="ctr" latinLnBrk="1"/>
                      <a:r>
                        <a:rPr lang="en-US" altLang="ko-KR" dirty="0"/>
                        <a:t>1</a:t>
                      </a:r>
                      <a:endParaRPr lang="ko-KR" altLang="en-US" dirty="0"/>
                    </a:p>
                  </a:txBody>
                  <a:tcPr>
                    <a:solidFill>
                      <a:schemeClr val="accent2">
                        <a:lumMod val="50000"/>
                      </a:schemeClr>
                    </a:solidFill>
                  </a:tcPr>
                </a:tc>
                <a:tc>
                  <a:txBody>
                    <a:bodyPr/>
                    <a:lstStyle/>
                    <a:p>
                      <a:pPr algn="ctr" latinLnBrk="1"/>
                      <a:r>
                        <a:rPr lang="en-US" altLang="ko-KR" dirty="0"/>
                        <a:t>1</a:t>
                      </a:r>
                      <a:endParaRPr lang="ko-KR" altLang="en-US" dirty="0"/>
                    </a:p>
                  </a:txBody>
                  <a:tcPr>
                    <a:solidFill>
                      <a:schemeClr val="accent2">
                        <a:lumMod val="50000"/>
                      </a:schemeClr>
                    </a:solidFill>
                  </a:tcPr>
                </a:tc>
                <a:tc>
                  <a:txBody>
                    <a:bodyPr/>
                    <a:lstStyle/>
                    <a:p>
                      <a:pPr algn="ctr" latinLnBrk="1"/>
                      <a:r>
                        <a:rPr lang="en-US" altLang="ko-KR" dirty="0"/>
                        <a:t>0</a:t>
                      </a:r>
                      <a:endParaRPr lang="ko-KR" altLang="en-US" dirty="0"/>
                    </a:p>
                  </a:txBody>
                  <a:tcPr>
                    <a:solidFill>
                      <a:schemeClr val="accent2">
                        <a:lumMod val="50000"/>
                      </a:schemeClr>
                    </a:solidFill>
                  </a:tcPr>
                </a:tc>
                <a:tc>
                  <a:txBody>
                    <a:bodyPr/>
                    <a:lstStyle/>
                    <a:p>
                      <a:pPr algn="ctr" latinLnBrk="1"/>
                      <a:r>
                        <a:rPr lang="en-US" altLang="ko-KR" dirty="0"/>
                        <a:t>1</a:t>
                      </a:r>
                      <a:endParaRPr lang="ko-KR" altLang="en-US" dirty="0"/>
                    </a:p>
                  </a:txBody>
                  <a:tcPr>
                    <a:solidFill>
                      <a:schemeClr val="accent2">
                        <a:lumMod val="50000"/>
                      </a:schemeClr>
                    </a:solidFill>
                  </a:tcPr>
                </a:tc>
                <a:tc>
                  <a:txBody>
                    <a:bodyPr/>
                    <a:lstStyle/>
                    <a:p>
                      <a:pPr algn="ctr" latinLnBrk="1"/>
                      <a:r>
                        <a:rPr lang="en-US" altLang="ko-KR" dirty="0"/>
                        <a:t>0</a:t>
                      </a:r>
                      <a:endParaRPr lang="ko-KR" altLang="en-US" dirty="0"/>
                    </a:p>
                  </a:txBody>
                  <a:tcPr>
                    <a:solidFill>
                      <a:schemeClr val="accent2">
                        <a:lumMod val="50000"/>
                      </a:schemeClr>
                    </a:solidFill>
                  </a:tcPr>
                </a:tc>
                <a:tc>
                  <a:txBody>
                    <a:bodyPr/>
                    <a:lstStyle/>
                    <a:p>
                      <a:pPr algn="ctr" latinLnBrk="1"/>
                      <a:r>
                        <a:rPr lang="en-US" altLang="ko-KR" dirty="0"/>
                        <a:t>0</a:t>
                      </a:r>
                      <a:endParaRPr lang="ko-KR" altLang="en-US" dirty="0"/>
                    </a:p>
                  </a:txBody>
                  <a:tcPr>
                    <a:solidFill>
                      <a:schemeClr val="accent2">
                        <a:lumMod val="50000"/>
                      </a:schemeClr>
                    </a:solidFill>
                  </a:tcPr>
                </a:tc>
                <a:tc>
                  <a:txBody>
                    <a:bodyPr/>
                    <a:lstStyle/>
                    <a:p>
                      <a:pPr algn="ctr" latinLnBrk="1"/>
                      <a:r>
                        <a:rPr lang="en-US" altLang="ko-KR" dirty="0"/>
                        <a:t>1</a:t>
                      </a:r>
                      <a:endParaRPr lang="ko-KR" altLang="en-US" dirty="0"/>
                    </a:p>
                  </a:txBody>
                  <a:tcPr>
                    <a:solidFill>
                      <a:schemeClr val="accent2">
                        <a:lumMod val="50000"/>
                      </a:schemeClr>
                    </a:solidFill>
                  </a:tcPr>
                </a:tc>
                <a:tc>
                  <a:txBody>
                    <a:bodyPr/>
                    <a:lstStyle/>
                    <a:p>
                      <a:pPr algn="ctr" latinLnBrk="1"/>
                      <a:r>
                        <a:rPr lang="en-US" altLang="ko-KR" dirty="0"/>
                        <a:t>1</a:t>
                      </a:r>
                      <a:endParaRPr lang="ko-KR" altLang="en-US" dirty="0"/>
                    </a:p>
                  </a:txBody>
                  <a:tcPr>
                    <a:solidFill>
                      <a:schemeClr val="accent2">
                        <a:lumMod val="50000"/>
                      </a:schemeClr>
                    </a:solidFill>
                  </a:tcPr>
                </a:tc>
                <a:tc>
                  <a:txBody>
                    <a:bodyPr/>
                    <a:lstStyle/>
                    <a:p>
                      <a:pPr algn="ctr" latinLnBrk="1"/>
                      <a:r>
                        <a:rPr lang="en-US" altLang="ko-KR" dirty="0"/>
                        <a:t>0</a:t>
                      </a:r>
                      <a:endParaRPr lang="ko-KR" altLang="en-US" dirty="0"/>
                    </a:p>
                  </a:txBody>
                  <a:tcPr>
                    <a:solidFill>
                      <a:schemeClr val="accent2">
                        <a:lumMod val="50000"/>
                      </a:schemeClr>
                    </a:solidFill>
                  </a:tcPr>
                </a:tc>
                <a:tc>
                  <a:txBody>
                    <a:bodyPr/>
                    <a:lstStyle/>
                    <a:p>
                      <a:pPr algn="ctr" latinLnBrk="1"/>
                      <a:r>
                        <a:rPr lang="en-US" altLang="ko-KR" dirty="0"/>
                        <a:t>0</a:t>
                      </a:r>
                      <a:endParaRPr lang="ko-KR" altLang="en-US" dirty="0"/>
                    </a:p>
                  </a:txBody>
                  <a:tcPr>
                    <a:solidFill>
                      <a:schemeClr val="accent2">
                        <a:lumMod val="50000"/>
                      </a:schemeClr>
                    </a:solidFill>
                  </a:tcPr>
                </a:tc>
                <a:extLst>
                  <a:ext uri="{0D108BD9-81ED-4DB2-BD59-A6C34878D82A}">
                    <a16:rowId xmlns:a16="http://schemas.microsoft.com/office/drawing/2014/main" val="3627660082"/>
                  </a:ext>
                </a:extLst>
              </a:tr>
            </a:tbl>
          </a:graphicData>
        </a:graphic>
      </p:graphicFrame>
      <p:sp>
        <p:nvSpPr>
          <p:cNvPr id="18" name="TextBox 17">
            <a:extLst>
              <a:ext uri="{FF2B5EF4-FFF2-40B4-BE49-F238E27FC236}">
                <a16:creationId xmlns:a16="http://schemas.microsoft.com/office/drawing/2014/main" id="{EBE20821-24D9-3C6E-468B-6C8E34B528C7}"/>
              </a:ext>
            </a:extLst>
          </p:cNvPr>
          <p:cNvSpPr txBox="1"/>
          <p:nvPr/>
        </p:nvSpPr>
        <p:spPr>
          <a:xfrm>
            <a:off x="492952" y="3495897"/>
            <a:ext cx="3098266" cy="246221"/>
          </a:xfrm>
          <a:prstGeom prst="rect">
            <a:avLst/>
          </a:prstGeom>
          <a:noFill/>
        </p:spPr>
        <p:txBody>
          <a:bodyPr wrap="square" rtlCol="0">
            <a:spAutoFit/>
          </a:bodyPr>
          <a:lstStyle/>
          <a:p>
            <a:pPr algn="ctr"/>
            <a:r>
              <a:rPr lang="en-US" altLang="ko-KR" sz="1000" b="1" dirty="0"/>
              <a:t>Final generated remainder</a:t>
            </a:r>
            <a:endParaRPr lang="ko-KR" altLang="en-US" sz="1000" b="1" dirty="0"/>
          </a:p>
        </p:txBody>
      </p:sp>
      <p:sp>
        <p:nvSpPr>
          <p:cNvPr id="19" name="TextBox 18">
            <a:extLst>
              <a:ext uri="{FF2B5EF4-FFF2-40B4-BE49-F238E27FC236}">
                <a16:creationId xmlns:a16="http://schemas.microsoft.com/office/drawing/2014/main" id="{3B3B1432-9B5D-802D-DD23-7198D8EAC970}"/>
              </a:ext>
            </a:extLst>
          </p:cNvPr>
          <p:cNvSpPr txBox="1"/>
          <p:nvPr/>
        </p:nvSpPr>
        <p:spPr>
          <a:xfrm>
            <a:off x="2670709" y="4576921"/>
            <a:ext cx="3098266" cy="246221"/>
          </a:xfrm>
          <a:prstGeom prst="rect">
            <a:avLst/>
          </a:prstGeom>
          <a:noFill/>
        </p:spPr>
        <p:txBody>
          <a:bodyPr wrap="square" rtlCol="0">
            <a:spAutoFit/>
          </a:bodyPr>
          <a:lstStyle/>
          <a:p>
            <a:pPr algn="ctr"/>
            <a:r>
              <a:rPr lang="en-US" altLang="ko-KR" sz="1000" b="1" dirty="0"/>
              <a:t>CRC sequence</a:t>
            </a:r>
            <a:endParaRPr lang="ko-KR" altLang="en-US" sz="1000" b="1" dirty="0"/>
          </a:p>
        </p:txBody>
      </p:sp>
      <p:pic>
        <p:nvPicPr>
          <p:cNvPr id="20" name="Picture 2" descr="Free download of 논리 Xor 기호 클립 아트 Vector Graphic">
            <a:extLst>
              <a:ext uri="{FF2B5EF4-FFF2-40B4-BE49-F238E27FC236}">
                <a16:creationId xmlns:a16="http://schemas.microsoft.com/office/drawing/2014/main" id="{FF49432B-C30D-77E6-EC90-F09A4A0D4D3A}"/>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144192" y="1645091"/>
            <a:ext cx="350755" cy="35075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70CB370-07EF-CD6B-396C-044744210389}"/>
              </a:ext>
            </a:extLst>
          </p:cNvPr>
          <p:cNvSpPr txBox="1"/>
          <p:nvPr/>
        </p:nvSpPr>
        <p:spPr>
          <a:xfrm>
            <a:off x="770436" y="2160277"/>
            <a:ext cx="3098266" cy="246221"/>
          </a:xfrm>
          <a:prstGeom prst="rect">
            <a:avLst/>
          </a:prstGeom>
          <a:noFill/>
        </p:spPr>
        <p:txBody>
          <a:bodyPr wrap="square" rtlCol="0">
            <a:spAutoFit/>
          </a:bodyPr>
          <a:lstStyle/>
          <a:p>
            <a:pPr algn="ctr"/>
            <a:r>
              <a:rPr lang="en-US" altLang="ko-KR" sz="1000" b="0" i="0" dirty="0">
                <a:solidFill>
                  <a:srgbClr val="4D5156"/>
                </a:solidFill>
                <a:effectLst/>
                <a:latin typeface="Apple SD Gothic Neo"/>
              </a:rPr>
              <a:t>remainder</a:t>
            </a:r>
            <a:endParaRPr lang="ko-KR" altLang="en-US" sz="1000" b="1" dirty="0"/>
          </a:p>
        </p:txBody>
      </p:sp>
      <p:pic>
        <p:nvPicPr>
          <p:cNvPr id="22" name="Picture 2" descr="Free download of 논리 Xor 기호 클립 아트 Vector Graphic">
            <a:extLst>
              <a:ext uri="{FF2B5EF4-FFF2-40B4-BE49-F238E27FC236}">
                <a16:creationId xmlns:a16="http://schemas.microsoft.com/office/drawing/2014/main" id="{C68D9F17-8223-6331-A4FC-0575F4166346}"/>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144192" y="2934784"/>
            <a:ext cx="350755" cy="350755"/>
          </a:xfrm>
          <a:prstGeom prst="rect">
            <a:avLst/>
          </a:prstGeom>
          <a:noFill/>
          <a:extLst>
            <a:ext uri="{909E8E84-426E-40DD-AFC4-6F175D3DCCD1}">
              <a14:hiddenFill xmlns:a14="http://schemas.microsoft.com/office/drawing/2010/main">
                <a:solidFill>
                  <a:srgbClr val="FFFFFF"/>
                </a:solidFill>
              </a14:hiddenFill>
            </a:ext>
          </a:extLst>
        </p:spPr>
      </p:pic>
      <p:pic>
        <p:nvPicPr>
          <p:cNvPr id="2" name="녹음한 소리">
            <a:hlinkClick r:id="" action="ppaction://media"/>
            <a:extLst>
              <a:ext uri="{FF2B5EF4-FFF2-40B4-BE49-F238E27FC236}">
                <a16:creationId xmlns:a16="http://schemas.microsoft.com/office/drawing/2014/main" id="{3D6B1185-2607-E0C0-E2D1-28E3B7D076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42300" y="5861110"/>
            <a:ext cx="406400" cy="406400"/>
          </a:xfrm>
          <a:prstGeom prst="rect">
            <a:avLst/>
          </a:prstGeom>
        </p:spPr>
      </p:pic>
    </p:spTree>
    <p:extLst>
      <p:ext uri="{BB962C8B-B14F-4D97-AF65-F5344CB8AC3E}">
        <p14:creationId xmlns:p14="http://schemas.microsoft.com/office/powerpoint/2010/main" val="364565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표 5"/>
          <p:cNvGraphicFramePr>
            <a:graphicFrameLocks noGrp="1"/>
          </p:cNvGraphicFramePr>
          <p:nvPr>
            <p:extLst>
              <p:ext uri="{D42A27DB-BD31-4B8C-83A1-F6EECF244321}">
                <p14:modId xmlns:p14="http://schemas.microsoft.com/office/powerpoint/2010/main" val="1941841780"/>
              </p:ext>
            </p:extLst>
          </p:nvPr>
        </p:nvGraphicFramePr>
        <p:xfrm>
          <a:off x="662776" y="415087"/>
          <a:ext cx="7944927" cy="5044836"/>
        </p:xfrm>
        <a:graphic>
          <a:graphicData uri="http://schemas.openxmlformats.org/drawingml/2006/table">
            <a:tbl>
              <a:tblPr firstRow="1" firstCol="1" bandRow="1"/>
              <a:tblGrid>
                <a:gridCol w="129397">
                  <a:extLst>
                    <a:ext uri="{9D8B030D-6E8A-4147-A177-3AD203B41FA5}">
                      <a16:colId xmlns:a16="http://schemas.microsoft.com/office/drawing/2014/main" val="20000"/>
                    </a:ext>
                  </a:extLst>
                </a:gridCol>
                <a:gridCol w="719046">
                  <a:extLst>
                    <a:ext uri="{9D8B030D-6E8A-4147-A177-3AD203B41FA5}">
                      <a16:colId xmlns:a16="http://schemas.microsoft.com/office/drawing/2014/main" val="20001"/>
                    </a:ext>
                  </a:extLst>
                </a:gridCol>
                <a:gridCol w="2061249">
                  <a:extLst>
                    <a:ext uri="{9D8B030D-6E8A-4147-A177-3AD203B41FA5}">
                      <a16:colId xmlns:a16="http://schemas.microsoft.com/office/drawing/2014/main" val="20002"/>
                    </a:ext>
                  </a:extLst>
                </a:gridCol>
                <a:gridCol w="5035235">
                  <a:extLst>
                    <a:ext uri="{9D8B030D-6E8A-4147-A177-3AD203B41FA5}">
                      <a16:colId xmlns:a16="http://schemas.microsoft.com/office/drawing/2014/main" val="20003"/>
                    </a:ext>
                  </a:extLst>
                </a:gridCol>
              </a:tblGrid>
              <a:tr h="132145">
                <a:tc>
                  <a:txBody>
                    <a:bodyPr/>
                    <a:lstStyle/>
                    <a:p>
                      <a:pPr algn="l" latinLnBrk="0"/>
                      <a:r>
                        <a:rPr lang="en-US" sz="1400" dirty="0">
                          <a:effectLst/>
                          <a:latin typeface="Corbel"/>
                          <a:ea typeface="맑은 고딕"/>
                          <a:cs typeface="Times New Roman"/>
                        </a:rPr>
                        <a:t> </a:t>
                      </a:r>
                      <a:endParaRPr lang="ko-KR" sz="1400" dirty="0">
                        <a:effectLst/>
                        <a:latin typeface="바탕체"/>
                        <a:cs typeface="Times New Roman"/>
                      </a:endParaRPr>
                    </a:p>
                  </a:txBody>
                  <a:tcPr marL="0" marR="0" marT="0" marB="0">
                    <a:lnL>
                      <a:noFill/>
                    </a:lnL>
                    <a:lnR>
                      <a:noFill/>
                    </a:lnR>
                    <a:lnT>
                      <a:noFill/>
                    </a:lnT>
                    <a:lnB>
                      <a:noFill/>
                    </a:lnB>
                    <a:solidFill>
                      <a:srgbClr val="7F7F7F"/>
                    </a:solidFill>
                  </a:tcPr>
                </a:tc>
                <a:tc gridSpan="3">
                  <a:txBody>
                    <a:bodyPr/>
                    <a:lstStyle/>
                    <a:p>
                      <a:pPr indent="76200" algn="l" latinLnBrk="0">
                        <a:lnSpc>
                          <a:spcPct val="150000"/>
                        </a:lnSpc>
                      </a:pPr>
                      <a:r>
                        <a:rPr lang="en-US" sz="1600" b="1" i="1" dirty="0">
                          <a:effectLst/>
                          <a:latin typeface="Corbel"/>
                          <a:ea typeface="맑은 고딕"/>
                          <a:cs typeface="Times New Roman"/>
                        </a:rPr>
                        <a:t>Course Instructor</a:t>
                      </a:r>
                      <a:endParaRPr lang="ko-KR" sz="1400" dirty="0">
                        <a:effectLst/>
                        <a:latin typeface="바탕체"/>
                        <a:cs typeface="Times New Roman"/>
                      </a:endParaRPr>
                    </a:p>
                  </a:txBody>
                  <a:tcPr marL="0" marR="0" marT="0" marB="0">
                    <a:lnL>
                      <a:noFill/>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440483">
                <a:tc>
                  <a:txBody>
                    <a:bodyPr/>
                    <a:lstStyle/>
                    <a:p>
                      <a:pPr algn="l" latinLnBrk="0"/>
                      <a:r>
                        <a:rPr lang="en-US" sz="1400" dirty="0">
                          <a:effectLst/>
                          <a:latin typeface="Corbel"/>
                          <a:ea typeface="맑은 고딕"/>
                          <a:cs typeface="Times New Roman"/>
                        </a:rPr>
                        <a:t> </a:t>
                      </a:r>
                      <a:endParaRPr lang="ko-KR" sz="1400" dirty="0">
                        <a:effectLst/>
                        <a:latin typeface="바탕체"/>
                        <a:cs typeface="Times New Roman"/>
                      </a:endParaRPr>
                    </a:p>
                  </a:txBody>
                  <a:tcPr marL="0" marR="0" marT="0" marB="0">
                    <a:lnL>
                      <a:noFill/>
                    </a:lnL>
                    <a:lnR>
                      <a:noFill/>
                    </a:lnR>
                    <a:lnT>
                      <a:noFill/>
                    </a:lnT>
                    <a:lnB>
                      <a:noFill/>
                    </a:lnB>
                  </a:tcPr>
                </a:tc>
                <a:tc>
                  <a:txBody>
                    <a:bodyPr/>
                    <a:lstStyle/>
                    <a:p>
                      <a:pPr algn="l" latinLnBrk="0">
                        <a:lnSpc>
                          <a:spcPct val="150000"/>
                        </a:lnSpc>
                      </a:pPr>
                      <a:r>
                        <a:rPr lang="en-US" sz="1400" dirty="0">
                          <a:effectLst/>
                          <a:latin typeface="Corbel"/>
                          <a:ea typeface="맑은 고딕"/>
                          <a:cs typeface="Times New Roman"/>
                        </a:rPr>
                        <a:t> </a:t>
                      </a:r>
                      <a:endParaRPr lang="ko-KR" sz="1400" dirty="0">
                        <a:effectLst/>
                        <a:latin typeface="바탕체"/>
                        <a:cs typeface="Times New Roman"/>
                      </a:endParaRPr>
                    </a:p>
                  </a:txBody>
                  <a:tcPr marL="0" marR="0" marT="0" marB="0">
                    <a:lnL>
                      <a:noFill/>
                    </a:lnL>
                    <a:lnR>
                      <a:noFill/>
                    </a:lnR>
                    <a:lnT>
                      <a:noFill/>
                    </a:lnT>
                    <a:lnB>
                      <a:noFill/>
                    </a:lnB>
                  </a:tcPr>
                </a:tc>
                <a:tc>
                  <a:txBody>
                    <a:bodyPr/>
                    <a:lstStyle/>
                    <a:p>
                      <a:pPr algn="l" latinLnBrk="0">
                        <a:lnSpc>
                          <a:spcPct val="150000"/>
                        </a:lnSpc>
                      </a:pPr>
                      <a:r>
                        <a:rPr lang="en-US" sz="1400" dirty="0">
                          <a:effectLst/>
                          <a:latin typeface="Corbel"/>
                          <a:ea typeface="맑은 고딕"/>
                          <a:cs typeface="Times New Roman"/>
                        </a:rPr>
                        <a:t>Prof.   Yong-Gu Lee</a:t>
                      </a:r>
                      <a:endParaRPr lang="ko-KR" sz="1400" dirty="0">
                        <a:effectLst/>
                        <a:latin typeface="바탕체"/>
                        <a:cs typeface="Times New Roman"/>
                      </a:endParaRPr>
                    </a:p>
                  </a:txBody>
                  <a:tcPr marL="0" marR="0" marT="0" marB="0">
                    <a:lnL>
                      <a:noFill/>
                    </a:lnL>
                    <a:lnR>
                      <a:noFill/>
                    </a:lnR>
                    <a:lnT>
                      <a:noFill/>
                    </a:lnT>
                    <a:lnB>
                      <a:noFill/>
                    </a:lnB>
                  </a:tcPr>
                </a:tc>
                <a:tc>
                  <a:txBody>
                    <a:bodyPr/>
                    <a:lstStyle/>
                    <a:p>
                      <a:pPr algn="l" latinLnBrk="0">
                        <a:lnSpc>
                          <a:spcPct val="150000"/>
                        </a:lnSpc>
                      </a:pPr>
                      <a:r>
                        <a:rPr lang="en-US" sz="1400" dirty="0">
                          <a:effectLst/>
                          <a:latin typeface="Corbel"/>
                          <a:ea typeface="맑은 고딕"/>
                          <a:cs typeface="Times New Roman"/>
                        </a:rPr>
                        <a:t>Office. </a:t>
                      </a:r>
                      <a:r>
                        <a:rPr lang="en-US" sz="1400" dirty="0" err="1">
                          <a:effectLst/>
                          <a:latin typeface="Corbel"/>
                          <a:ea typeface="맑은 고딕"/>
                          <a:cs typeface="Times New Roman"/>
                        </a:rPr>
                        <a:t>Mecha</a:t>
                      </a:r>
                      <a:r>
                        <a:rPr lang="en-US" sz="1400" dirty="0">
                          <a:effectLst/>
                          <a:latin typeface="Corbel"/>
                          <a:ea typeface="맑은 고딕"/>
                          <a:cs typeface="Times New Roman"/>
                        </a:rPr>
                        <a:t>.</a:t>
                      </a:r>
                      <a:r>
                        <a:rPr lang="en-US" sz="1400" baseline="0" dirty="0">
                          <a:effectLst/>
                          <a:latin typeface="Corbel"/>
                          <a:ea typeface="맑은 고딕"/>
                          <a:cs typeface="Times New Roman"/>
                        </a:rPr>
                        <a:t> Bldg. Rm. </a:t>
                      </a:r>
                      <a:r>
                        <a:rPr lang="en-US" sz="1400" dirty="0">
                          <a:effectLst/>
                          <a:latin typeface="Corbel"/>
                          <a:ea typeface="맑은 고딕"/>
                          <a:cs typeface="Times New Roman"/>
                        </a:rPr>
                        <a:t>210</a:t>
                      </a:r>
                      <a:endParaRPr lang="ko-KR" sz="1400" dirty="0">
                        <a:effectLst/>
                        <a:latin typeface="바탕체"/>
                        <a:cs typeface="Times New Roman"/>
                      </a:endParaRPr>
                    </a:p>
                    <a:p>
                      <a:pPr algn="l" latinLnBrk="0">
                        <a:lnSpc>
                          <a:spcPct val="150000"/>
                        </a:lnSpc>
                      </a:pPr>
                      <a:r>
                        <a:rPr lang="en-US" sz="1400" dirty="0">
                          <a:effectLst/>
                          <a:latin typeface="Corbel"/>
                          <a:ea typeface="맑은 고딕"/>
                          <a:cs typeface="Times New Roman"/>
                        </a:rPr>
                        <a:t>Tel. </a:t>
                      </a:r>
                      <a:r>
                        <a:rPr lang="en-US" altLang="ko-KR" sz="1400" dirty="0">
                          <a:effectLst/>
                          <a:latin typeface="Corbel"/>
                          <a:ea typeface="맑은 고딕"/>
                          <a:cs typeface="Times New Roman"/>
                        </a:rPr>
                        <a:t>062-715-2396</a:t>
                      </a:r>
                      <a:endParaRPr lang="ko-KR" sz="1400" dirty="0">
                        <a:effectLst/>
                        <a:latin typeface="바탕체"/>
                        <a:cs typeface="Times New Roman"/>
                      </a:endParaRPr>
                    </a:p>
                    <a:p>
                      <a:pPr algn="l" latinLnBrk="0">
                        <a:lnSpc>
                          <a:spcPct val="150000"/>
                        </a:lnSpc>
                      </a:pPr>
                      <a:r>
                        <a:rPr lang="en-US" sz="1400" dirty="0">
                          <a:effectLst/>
                          <a:latin typeface="Corbel"/>
                          <a:ea typeface="맑은 고딕"/>
                          <a:cs typeface="Times New Roman"/>
                        </a:rPr>
                        <a:t>Email. </a:t>
                      </a:r>
                      <a:r>
                        <a:rPr lang="en-US" sz="1400" u="sng" dirty="0">
                          <a:solidFill>
                            <a:srgbClr val="0000FF"/>
                          </a:solidFill>
                          <a:effectLst/>
                          <a:latin typeface="Corbel"/>
                          <a:ea typeface="맑은 고딕"/>
                          <a:cs typeface="Times New Roman"/>
                        </a:rPr>
                        <a:t>lygu</a:t>
                      </a:r>
                      <a:r>
                        <a:rPr lang="en-US" sz="1400" u="sng" dirty="0">
                          <a:solidFill>
                            <a:srgbClr val="0000FF"/>
                          </a:solidFill>
                          <a:effectLst/>
                          <a:latin typeface="Corbel"/>
                          <a:ea typeface="맑은 고딕"/>
                          <a:cs typeface="Times New Roman"/>
                          <a:hlinkClick r:id="rId5"/>
                        </a:rPr>
                        <a:t>@gist.ac.kr</a:t>
                      </a:r>
                      <a:endParaRPr lang="ko-KR" sz="1400" dirty="0">
                        <a:effectLst/>
                        <a:latin typeface="바탕체"/>
                        <a:cs typeface="Times New Roman"/>
                      </a:endParaRPr>
                    </a:p>
                    <a:p>
                      <a:pPr algn="l" latinLnBrk="0">
                        <a:lnSpc>
                          <a:spcPct val="150000"/>
                        </a:lnSpc>
                      </a:pPr>
                      <a:r>
                        <a:rPr lang="en-US" sz="1400" dirty="0">
                          <a:effectLst/>
                          <a:latin typeface="Corbel"/>
                          <a:ea typeface="맑은 고딕"/>
                          <a:cs typeface="Times New Roman"/>
                        </a:rPr>
                        <a:t> </a:t>
                      </a:r>
                      <a:endParaRPr lang="ko-KR" sz="1400" dirty="0">
                        <a:effectLst/>
                        <a:latin typeface="바탕체"/>
                        <a:cs typeface="Times New Roman"/>
                      </a:endParaRPr>
                    </a:p>
                  </a:txBody>
                  <a:tcPr marL="0" marR="0" marT="0" marB="0">
                    <a:lnL>
                      <a:noFill/>
                    </a:lnL>
                    <a:lnR>
                      <a:noFill/>
                    </a:lnR>
                    <a:lnT>
                      <a:noFill/>
                    </a:lnT>
                    <a:lnB>
                      <a:noFill/>
                    </a:lnB>
                  </a:tcPr>
                </a:tc>
                <a:extLst>
                  <a:ext uri="{0D108BD9-81ED-4DB2-BD59-A6C34878D82A}">
                    <a16:rowId xmlns:a16="http://schemas.microsoft.com/office/drawing/2014/main" val="10001"/>
                  </a:ext>
                </a:extLst>
              </a:tr>
              <a:tr h="132145">
                <a:tc>
                  <a:txBody>
                    <a:bodyPr/>
                    <a:lstStyle/>
                    <a:p>
                      <a:pPr algn="l" latinLnBrk="0"/>
                      <a:r>
                        <a:rPr lang="en-US" sz="1400" dirty="0">
                          <a:effectLst/>
                          <a:latin typeface="Corbel"/>
                          <a:ea typeface="맑은 고딕"/>
                          <a:cs typeface="Times New Roman"/>
                        </a:rPr>
                        <a:t> </a:t>
                      </a:r>
                      <a:endParaRPr lang="ko-KR" sz="1400" dirty="0">
                        <a:effectLst/>
                        <a:latin typeface="바탕체"/>
                        <a:cs typeface="Times New Roman"/>
                      </a:endParaRPr>
                    </a:p>
                  </a:txBody>
                  <a:tcPr marL="0" marR="0" marT="0" marB="0">
                    <a:lnL>
                      <a:noFill/>
                    </a:lnL>
                    <a:lnR>
                      <a:noFill/>
                    </a:lnR>
                    <a:lnT>
                      <a:noFill/>
                    </a:lnT>
                    <a:lnB>
                      <a:noFill/>
                    </a:lnB>
                    <a:solidFill>
                      <a:srgbClr val="7F7F7F"/>
                    </a:solidFill>
                  </a:tcPr>
                </a:tc>
                <a:tc gridSpan="3">
                  <a:txBody>
                    <a:bodyPr/>
                    <a:lstStyle/>
                    <a:p>
                      <a:pPr indent="76200" algn="l" latinLnBrk="0">
                        <a:lnSpc>
                          <a:spcPct val="150000"/>
                        </a:lnSpc>
                      </a:pPr>
                      <a:r>
                        <a:rPr lang="en-US" sz="1600" b="1" i="1" dirty="0">
                          <a:effectLst/>
                          <a:latin typeface="Corbel"/>
                          <a:ea typeface="맑은 고딕"/>
                          <a:cs typeface="Times New Roman"/>
                        </a:rPr>
                        <a:t>Teaching Assistant</a:t>
                      </a:r>
                      <a:endParaRPr lang="ko-KR" sz="1400" dirty="0">
                        <a:effectLst/>
                        <a:latin typeface="바탕체"/>
                        <a:cs typeface="Times New Roman"/>
                      </a:endParaRPr>
                    </a:p>
                  </a:txBody>
                  <a:tcPr marL="0" marR="0" marT="0" marB="0">
                    <a:lnL>
                      <a:noFill/>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1091133">
                <a:tc>
                  <a:txBody>
                    <a:bodyPr/>
                    <a:lstStyle/>
                    <a:p>
                      <a:pPr algn="l" latinLnBrk="0"/>
                      <a:r>
                        <a:rPr lang="en-US" sz="1400" dirty="0">
                          <a:effectLst/>
                          <a:latin typeface="Corbel"/>
                          <a:ea typeface="맑은 고딕"/>
                          <a:cs typeface="Times New Roman"/>
                        </a:rPr>
                        <a:t> </a:t>
                      </a:r>
                      <a:endParaRPr lang="ko-KR" sz="1400" dirty="0">
                        <a:effectLst/>
                        <a:latin typeface="바탕체"/>
                        <a:cs typeface="Times New Roman"/>
                      </a:endParaRPr>
                    </a:p>
                  </a:txBody>
                  <a:tcPr marL="0" marR="0" marT="0" marB="0">
                    <a:lnL>
                      <a:noFill/>
                    </a:lnL>
                    <a:lnR>
                      <a:noFill/>
                    </a:lnR>
                    <a:lnT>
                      <a:noFill/>
                    </a:lnT>
                    <a:lnB>
                      <a:noFill/>
                    </a:lnB>
                  </a:tcPr>
                </a:tc>
                <a:tc>
                  <a:txBody>
                    <a:bodyPr/>
                    <a:lstStyle/>
                    <a:p>
                      <a:pPr algn="l" latinLnBrk="0">
                        <a:lnSpc>
                          <a:spcPct val="150000"/>
                        </a:lnSpc>
                      </a:pPr>
                      <a:r>
                        <a:rPr lang="en-US" sz="1400" dirty="0">
                          <a:effectLst/>
                          <a:latin typeface="Corbel"/>
                          <a:ea typeface="맑은 고딕"/>
                          <a:cs typeface="Times New Roman"/>
                        </a:rPr>
                        <a:t> </a:t>
                      </a:r>
                      <a:endParaRPr lang="ko-KR" sz="1400" dirty="0">
                        <a:effectLst/>
                        <a:latin typeface="바탕체"/>
                        <a:cs typeface="Times New Roman"/>
                      </a:endParaRPr>
                    </a:p>
                  </a:txBody>
                  <a:tcPr marL="0" marR="0" marT="0" marB="0">
                    <a:lnL>
                      <a:noFill/>
                    </a:lnL>
                    <a:lnR>
                      <a:noFill/>
                    </a:lnR>
                    <a:lnT>
                      <a:noFill/>
                    </a:lnT>
                    <a:lnB>
                      <a:noFill/>
                    </a:lnB>
                  </a:tcPr>
                </a:tc>
                <a:tc>
                  <a:txBody>
                    <a:bodyPr/>
                    <a:lstStyle/>
                    <a:p>
                      <a:pPr algn="l" latinLnBrk="0">
                        <a:lnSpc>
                          <a:spcPct val="150000"/>
                        </a:lnSpc>
                      </a:pPr>
                      <a:r>
                        <a:rPr lang="en-US" altLang="ko-KR" sz="1400" kern="1200" dirty="0" err="1">
                          <a:solidFill>
                            <a:schemeClr val="tx1"/>
                          </a:solidFill>
                          <a:effectLst/>
                          <a:latin typeface="Corbel"/>
                          <a:ea typeface="맑은 고딕"/>
                          <a:cs typeface="Times New Roman"/>
                        </a:rPr>
                        <a:t>Inwoo</a:t>
                      </a:r>
                      <a:r>
                        <a:rPr lang="en-US" altLang="ko-KR" sz="1400" kern="1200" dirty="0">
                          <a:solidFill>
                            <a:schemeClr val="tx1"/>
                          </a:solidFill>
                          <a:effectLst/>
                          <a:latin typeface="Corbel"/>
                          <a:ea typeface="맑은 고딕"/>
                          <a:cs typeface="Times New Roman"/>
                        </a:rPr>
                        <a:t> Hwang </a:t>
                      </a:r>
                      <a:r>
                        <a:rPr lang="ko-KR" altLang="en-US" sz="1400" kern="1200" dirty="0">
                          <a:solidFill>
                            <a:schemeClr val="tx1"/>
                          </a:solidFill>
                          <a:effectLst/>
                          <a:latin typeface="Corbel"/>
                          <a:ea typeface="맑은 고딕"/>
                          <a:cs typeface="Times New Roman"/>
                        </a:rPr>
                        <a:t>황인우</a:t>
                      </a:r>
                    </a:p>
                  </a:txBody>
                  <a:tcPr marL="0" marR="0" marT="0" marB="0">
                    <a:lnL>
                      <a:noFill/>
                    </a:lnL>
                    <a:lnR>
                      <a:noFill/>
                    </a:lnR>
                    <a:lnT>
                      <a:noFill/>
                    </a:lnT>
                    <a:lnB>
                      <a:noFill/>
                    </a:lnB>
                  </a:tcPr>
                </a:tc>
                <a:tc>
                  <a:txBody>
                    <a:bodyPr/>
                    <a:lstStyle/>
                    <a:p>
                      <a:pPr algn="l" latinLnBrk="0">
                        <a:lnSpc>
                          <a:spcPct val="150000"/>
                        </a:lnSpc>
                      </a:pPr>
                      <a:r>
                        <a:rPr lang="en-US" altLang="ko-KR" sz="1400" dirty="0">
                          <a:effectLst/>
                          <a:latin typeface="Corbel"/>
                          <a:ea typeface="+mn-ea"/>
                          <a:cs typeface="Times New Roman"/>
                        </a:rPr>
                        <a:t>Office. </a:t>
                      </a:r>
                      <a:r>
                        <a:rPr lang="en-US" altLang="ko-KR" sz="1400" dirty="0" err="1">
                          <a:effectLst/>
                          <a:latin typeface="Corbel"/>
                          <a:ea typeface="+mn-ea"/>
                          <a:cs typeface="Times New Roman"/>
                        </a:rPr>
                        <a:t>Mecha</a:t>
                      </a:r>
                      <a:r>
                        <a:rPr lang="en-US" altLang="ko-KR" sz="1400" dirty="0">
                          <a:effectLst/>
                          <a:latin typeface="Corbel"/>
                          <a:ea typeface="+mn-ea"/>
                          <a:cs typeface="Times New Roman"/>
                        </a:rPr>
                        <a:t>.</a:t>
                      </a:r>
                      <a:r>
                        <a:rPr lang="en-US" altLang="ko-KR" sz="1400" baseline="0" dirty="0">
                          <a:effectLst/>
                          <a:latin typeface="Corbel"/>
                          <a:ea typeface="+mn-ea"/>
                          <a:cs typeface="Times New Roman"/>
                        </a:rPr>
                        <a:t> Bldg. Rm. </a:t>
                      </a:r>
                      <a:r>
                        <a:rPr lang="en-US" altLang="ko-KR" sz="1400" dirty="0">
                          <a:effectLst/>
                          <a:latin typeface="Corbel"/>
                          <a:ea typeface="+mn-ea"/>
                          <a:cs typeface="Times New Roman"/>
                        </a:rPr>
                        <a:t>225</a:t>
                      </a:r>
                      <a:endParaRPr lang="ko-KR" altLang="ko-KR" sz="1400" dirty="0">
                        <a:effectLst/>
                        <a:latin typeface="바탕체"/>
                        <a:cs typeface="Times New Roman"/>
                      </a:endParaRPr>
                    </a:p>
                    <a:p>
                      <a:pPr algn="l" latinLnBrk="0">
                        <a:lnSpc>
                          <a:spcPct val="150000"/>
                        </a:lnSpc>
                      </a:pPr>
                      <a:r>
                        <a:rPr lang="en-US" sz="1400" dirty="0">
                          <a:effectLst/>
                          <a:latin typeface="Corbel"/>
                          <a:ea typeface="맑은 고딕"/>
                          <a:cs typeface="Times New Roman"/>
                        </a:rPr>
                        <a:t>Tel. 062-715-3267</a:t>
                      </a:r>
                      <a:endParaRPr lang="ko-KR" sz="1400" dirty="0">
                        <a:effectLst/>
                        <a:latin typeface="바탕체"/>
                        <a:cs typeface="Times New Roman"/>
                      </a:endParaRPr>
                    </a:p>
                    <a:p>
                      <a:pPr algn="l" latinLnBrk="0">
                        <a:lnSpc>
                          <a:spcPct val="150000"/>
                        </a:lnSpc>
                      </a:pPr>
                      <a:r>
                        <a:rPr lang="en-US" sz="1400" dirty="0">
                          <a:effectLst/>
                          <a:latin typeface="Corbel"/>
                          <a:ea typeface="맑은 고딕"/>
                          <a:cs typeface="Times New Roman"/>
                        </a:rPr>
                        <a:t>Email. </a:t>
                      </a:r>
                      <a:r>
                        <a:rPr lang="en-US" sz="1800" b="0" i="0" kern="1200" dirty="0">
                          <a:solidFill>
                            <a:schemeClr val="tx1"/>
                          </a:solidFill>
                          <a:effectLst/>
                          <a:latin typeface="+mn-lt"/>
                          <a:ea typeface="+mn-ea"/>
                          <a:cs typeface="+mn-cs"/>
                        </a:rPr>
                        <a:t>hwanginwoo</a:t>
                      </a:r>
                      <a:r>
                        <a:rPr lang="en-US" altLang="ko-KR" sz="1800" b="0" i="0" kern="1200" dirty="0">
                          <a:solidFill>
                            <a:schemeClr val="tx1"/>
                          </a:solidFill>
                          <a:effectLst/>
                          <a:latin typeface="+mn-lt"/>
                          <a:ea typeface="+mn-ea"/>
                          <a:cs typeface="+mn-cs"/>
                        </a:rPr>
                        <a:t>@gm.gist.ac.kr</a:t>
                      </a:r>
                      <a:endParaRPr lang="ko-KR" sz="1400" dirty="0">
                        <a:effectLst/>
                        <a:latin typeface="바탕체"/>
                        <a:cs typeface="Times New Roman"/>
                      </a:endParaRPr>
                    </a:p>
                    <a:p>
                      <a:pPr algn="l" latinLnBrk="0">
                        <a:lnSpc>
                          <a:spcPct val="150000"/>
                        </a:lnSpc>
                      </a:pPr>
                      <a:endParaRPr lang="en-US" sz="1400" dirty="0">
                        <a:effectLst/>
                        <a:latin typeface="Corbel"/>
                        <a:ea typeface="맑은 고딕"/>
                        <a:cs typeface="Times New Roman"/>
                      </a:endParaRPr>
                    </a:p>
                  </a:txBody>
                  <a:tcPr marL="0" marR="0" marT="0" marB="0">
                    <a:lnL>
                      <a:noFill/>
                    </a:lnL>
                    <a:lnR>
                      <a:noFill/>
                    </a:lnR>
                    <a:lnT>
                      <a:noFill/>
                    </a:lnT>
                    <a:lnB>
                      <a:noFill/>
                    </a:lnB>
                  </a:tcPr>
                </a:tc>
                <a:extLst>
                  <a:ext uri="{0D108BD9-81ED-4DB2-BD59-A6C34878D82A}">
                    <a16:rowId xmlns:a16="http://schemas.microsoft.com/office/drawing/2014/main" val="10003"/>
                  </a:ext>
                </a:extLst>
              </a:tr>
              <a:tr h="886980">
                <a:tc>
                  <a:txBody>
                    <a:bodyPr/>
                    <a:lstStyle/>
                    <a:p>
                      <a:pPr algn="l" latinLnBrk="0"/>
                      <a:endParaRPr lang="ko-KR" sz="1400" dirty="0">
                        <a:effectLst/>
                        <a:latin typeface="바탕체"/>
                        <a:cs typeface="Times New Roman"/>
                      </a:endParaRPr>
                    </a:p>
                  </a:txBody>
                  <a:tcPr marL="0" marR="0" marT="0" marB="0">
                    <a:lnL>
                      <a:noFill/>
                    </a:lnL>
                    <a:lnR>
                      <a:noFill/>
                    </a:lnR>
                    <a:lnT>
                      <a:noFill/>
                    </a:lnT>
                    <a:lnB>
                      <a:noFill/>
                    </a:lnB>
                  </a:tcPr>
                </a:tc>
                <a:tc>
                  <a:txBody>
                    <a:bodyPr/>
                    <a:lstStyle/>
                    <a:p>
                      <a:endParaRPr lang="ko-KR" altLang="en-US" dirty="0"/>
                    </a:p>
                  </a:txBody>
                  <a:tcPr marL="0" marR="0" marT="0" marB="0">
                    <a:lnL>
                      <a:noFill/>
                    </a:lnL>
                    <a:lnR>
                      <a:noFill/>
                    </a:lnR>
                    <a:lnT>
                      <a:noFill/>
                    </a:lnT>
                    <a:lnB>
                      <a:noFill/>
                    </a:lnB>
                  </a:tcPr>
                </a:tc>
                <a:tc>
                  <a:txBody>
                    <a:bodyPr/>
                    <a:lstStyle/>
                    <a:p>
                      <a:endParaRPr lang="ko-KR" altLang="en-US" dirty="0"/>
                    </a:p>
                  </a:txBody>
                  <a:tcPr marL="0" marR="0" marT="0" marB="0">
                    <a:lnL>
                      <a:noFill/>
                    </a:lnL>
                    <a:lnR>
                      <a:noFill/>
                    </a:lnR>
                    <a:lnT>
                      <a:noFill/>
                    </a:lnT>
                    <a:lnB>
                      <a:noFill/>
                    </a:lnB>
                  </a:tcPr>
                </a:tc>
                <a:tc>
                  <a:txBody>
                    <a:bodyPr/>
                    <a:lstStyle/>
                    <a:p>
                      <a:endParaRPr lang="ko-KR" altLang="en-US" dirty="0"/>
                    </a:p>
                  </a:txBody>
                  <a:tcPr marL="0" marR="0" marT="0" marB="0">
                    <a:lnL>
                      <a:noFill/>
                    </a:lnL>
                    <a:lnR>
                      <a:noFill/>
                    </a:lnR>
                    <a:lnT>
                      <a:noFill/>
                    </a:lnT>
                    <a:lnB>
                      <a:noFill/>
                    </a:lnB>
                  </a:tcPr>
                </a:tc>
                <a:extLst>
                  <a:ext uri="{0D108BD9-81ED-4DB2-BD59-A6C34878D82A}">
                    <a16:rowId xmlns:a16="http://schemas.microsoft.com/office/drawing/2014/main" val="10004"/>
                  </a:ext>
                </a:extLst>
              </a:tr>
              <a:tr h="132145">
                <a:tc>
                  <a:txBody>
                    <a:bodyPr/>
                    <a:lstStyle/>
                    <a:p>
                      <a:pPr algn="l" latinLnBrk="0"/>
                      <a:r>
                        <a:rPr lang="en-US" sz="1400" dirty="0">
                          <a:effectLst/>
                          <a:latin typeface="Corbel"/>
                          <a:ea typeface="맑은 고딕"/>
                          <a:cs typeface="Times New Roman"/>
                        </a:rPr>
                        <a:t> </a:t>
                      </a:r>
                      <a:endParaRPr lang="ko-KR" sz="1400" dirty="0">
                        <a:effectLst/>
                        <a:latin typeface="바탕체"/>
                        <a:cs typeface="Times New Roman"/>
                      </a:endParaRPr>
                    </a:p>
                  </a:txBody>
                  <a:tcPr marL="0" marR="0" marT="0" marB="0">
                    <a:lnL>
                      <a:noFill/>
                    </a:lnL>
                    <a:lnR>
                      <a:noFill/>
                    </a:lnR>
                    <a:lnT>
                      <a:noFill/>
                    </a:lnT>
                    <a:lnB>
                      <a:noFill/>
                    </a:lnB>
                    <a:solidFill>
                      <a:srgbClr val="7F7F7F"/>
                    </a:solidFill>
                  </a:tcPr>
                </a:tc>
                <a:tc gridSpan="3">
                  <a:txBody>
                    <a:bodyPr/>
                    <a:lstStyle/>
                    <a:p>
                      <a:pPr indent="76200" algn="l" latinLnBrk="0">
                        <a:lnSpc>
                          <a:spcPct val="150000"/>
                        </a:lnSpc>
                      </a:pPr>
                      <a:r>
                        <a:rPr lang="en-US" sz="1600" b="1" i="1" dirty="0">
                          <a:effectLst/>
                          <a:latin typeface="Corbel"/>
                          <a:ea typeface="맑은 고딕"/>
                          <a:cs typeface="Times New Roman"/>
                        </a:rPr>
                        <a:t>Classroom &amp; Class Hours</a:t>
                      </a:r>
                      <a:endParaRPr lang="ko-KR" sz="1400" dirty="0">
                        <a:effectLst/>
                        <a:latin typeface="바탕체"/>
                        <a:cs typeface="Times New Roman"/>
                      </a:endParaRPr>
                    </a:p>
                  </a:txBody>
                  <a:tcPr marL="0" marR="0" marT="0" marB="0">
                    <a:lnL>
                      <a:noFill/>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5"/>
                  </a:ext>
                </a:extLst>
              </a:tr>
              <a:tr h="330362">
                <a:tc>
                  <a:txBody>
                    <a:bodyPr/>
                    <a:lstStyle/>
                    <a:p>
                      <a:pPr algn="l" latinLnBrk="0"/>
                      <a:r>
                        <a:rPr lang="en-US" sz="1400">
                          <a:effectLst/>
                          <a:latin typeface="Corbel"/>
                          <a:ea typeface="맑은 고딕"/>
                          <a:cs typeface="Times New Roman"/>
                        </a:rPr>
                        <a:t> </a:t>
                      </a:r>
                      <a:endParaRPr lang="ko-KR" sz="1400">
                        <a:effectLst/>
                        <a:latin typeface="바탕체"/>
                        <a:cs typeface="Times New Roman"/>
                      </a:endParaRPr>
                    </a:p>
                  </a:txBody>
                  <a:tcPr marL="0" marR="0" marT="0" marB="0">
                    <a:lnL>
                      <a:noFill/>
                    </a:lnL>
                    <a:lnR>
                      <a:noFill/>
                    </a:lnR>
                    <a:lnT>
                      <a:noFill/>
                    </a:lnT>
                    <a:lnB>
                      <a:noFill/>
                    </a:lnB>
                  </a:tcPr>
                </a:tc>
                <a:tc>
                  <a:txBody>
                    <a:bodyPr/>
                    <a:lstStyle/>
                    <a:p>
                      <a:pPr algn="l" latinLnBrk="0">
                        <a:lnSpc>
                          <a:spcPct val="150000"/>
                        </a:lnSpc>
                      </a:pPr>
                      <a:r>
                        <a:rPr lang="en-US" sz="1400">
                          <a:effectLst/>
                          <a:latin typeface="Corbel"/>
                          <a:ea typeface="맑은 고딕"/>
                          <a:cs typeface="Times New Roman"/>
                        </a:rPr>
                        <a:t> </a:t>
                      </a:r>
                      <a:endParaRPr lang="ko-KR" sz="1400">
                        <a:effectLst/>
                        <a:latin typeface="바탕체"/>
                        <a:cs typeface="Times New Roman"/>
                      </a:endParaRPr>
                    </a:p>
                  </a:txBody>
                  <a:tcPr marL="0" marR="0" marT="0" marB="0">
                    <a:lnL>
                      <a:noFill/>
                    </a:lnL>
                    <a:lnR>
                      <a:noFill/>
                    </a:lnR>
                    <a:lnT>
                      <a:noFill/>
                    </a:lnT>
                    <a:lnB>
                      <a:noFill/>
                    </a:lnB>
                  </a:tcPr>
                </a:tc>
                <a:tc gridSpan="2">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ko-KR" sz="1400" baseline="0" dirty="0">
                          <a:effectLst/>
                          <a:latin typeface="Corbel"/>
                          <a:ea typeface="+mn-ea"/>
                          <a:cs typeface="Times New Roman"/>
                        </a:rPr>
                        <a:t>Online &amp; AI Grad School Rm. TBD</a:t>
                      </a:r>
                      <a:r>
                        <a:rPr lang="en-US" sz="1400" dirty="0">
                          <a:effectLst/>
                          <a:latin typeface="Corbel"/>
                          <a:ea typeface="맑은 고딕"/>
                          <a:cs typeface="Times New Roman"/>
                        </a:rPr>
                        <a:t> 1</a:t>
                      </a:r>
                      <a:r>
                        <a:rPr lang="en-US" altLang="ko-KR" sz="1400" dirty="0">
                          <a:effectLst/>
                          <a:latin typeface="Corbel"/>
                          <a:ea typeface="맑은 고딕"/>
                          <a:cs typeface="Times New Roman"/>
                        </a:rPr>
                        <a:t>6</a:t>
                      </a:r>
                      <a:r>
                        <a:rPr lang="en-US" sz="1400" dirty="0">
                          <a:effectLst/>
                          <a:latin typeface="Corbel"/>
                          <a:ea typeface="맑은 고딕"/>
                          <a:cs typeface="Times New Roman"/>
                        </a:rPr>
                        <a:t>:</a:t>
                      </a:r>
                      <a:r>
                        <a:rPr lang="en-US" altLang="ko-KR" sz="1400" dirty="0">
                          <a:effectLst/>
                          <a:latin typeface="Corbel"/>
                          <a:ea typeface="맑은 고딕"/>
                          <a:cs typeface="Times New Roman"/>
                        </a:rPr>
                        <a:t>0</a:t>
                      </a:r>
                      <a:r>
                        <a:rPr lang="en-US" sz="1400" dirty="0">
                          <a:effectLst/>
                          <a:latin typeface="Corbel"/>
                          <a:ea typeface="맑은 고딕"/>
                          <a:cs typeface="Times New Roman"/>
                        </a:rPr>
                        <a:t>0-1</a:t>
                      </a:r>
                      <a:r>
                        <a:rPr lang="en-US" altLang="ko-KR" sz="1400" dirty="0">
                          <a:effectLst/>
                          <a:latin typeface="Corbel"/>
                          <a:ea typeface="맑은 고딕"/>
                          <a:cs typeface="Times New Roman"/>
                        </a:rPr>
                        <a:t>7</a:t>
                      </a:r>
                      <a:r>
                        <a:rPr lang="en-US" sz="1400" dirty="0">
                          <a:effectLst/>
                          <a:latin typeface="Corbel"/>
                          <a:ea typeface="맑은 고딕"/>
                          <a:cs typeface="Times New Roman"/>
                        </a:rPr>
                        <a:t>:</a:t>
                      </a:r>
                      <a:r>
                        <a:rPr lang="en-US" altLang="ko-KR" sz="1400" dirty="0">
                          <a:effectLst/>
                          <a:latin typeface="Corbel"/>
                          <a:ea typeface="맑은 고딕"/>
                          <a:cs typeface="Times New Roman"/>
                        </a:rPr>
                        <a:t>15</a:t>
                      </a:r>
                      <a:r>
                        <a:rPr lang="en-US" sz="1400" dirty="0">
                          <a:effectLst/>
                          <a:latin typeface="Corbel"/>
                          <a:ea typeface="맑은 고딕"/>
                          <a:cs typeface="Times New Roman"/>
                        </a:rPr>
                        <a:t>        every Mon</a:t>
                      </a:r>
                      <a:r>
                        <a:rPr lang="en-US" sz="1400" b="1" dirty="0">
                          <a:effectLst/>
                          <a:latin typeface="Corbel"/>
                          <a:ea typeface="맑은 고딕"/>
                          <a:cs typeface="Times New Roman"/>
                        </a:rPr>
                        <a:t>day and </a:t>
                      </a:r>
                      <a:r>
                        <a:rPr lang="en-US" altLang="ko-KR" sz="1400" b="1" dirty="0">
                          <a:effectLst/>
                          <a:latin typeface="Corbel"/>
                          <a:ea typeface="맑은 고딕"/>
                          <a:cs typeface="Times New Roman"/>
                        </a:rPr>
                        <a:t>Wednes</a:t>
                      </a:r>
                      <a:r>
                        <a:rPr lang="en-US" sz="1400" b="1" dirty="0">
                          <a:effectLst/>
                          <a:latin typeface="Corbel"/>
                          <a:ea typeface="맑은 고딕"/>
                          <a:cs typeface="Times New Roman"/>
                        </a:rPr>
                        <a:t>day</a:t>
                      </a:r>
                      <a:endParaRPr lang="ko-KR" sz="1400" b="1" dirty="0">
                        <a:effectLst/>
                        <a:latin typeface="바탕체"/>
                        <a:cs typeface="Times New Roman"/>
                      </a:endParaRPr>
                    </a:p>
                    <a:p>
                      <a:pPr algn="l" latinLnBrk="0">
                        <a:lnSpc>
                          <a:spcPct val="150000"/>
                        </a:lnSpc>
                      </a:pPr>
                      <a:r>
                        <a:rPr lang="en-US" sz="1400" dirty="0">
                          <a:effectLst/>
                          <a:latin typeface="Corbel"/>
                          <a:ea typeface="맑은 고딕"/>
                          <a:cs typeface="Times New Roman"/>
                        </a:rPr>
                        <a:t> </a:t>
                      </a:r>
                      <a:endParaRPr lang="ko-KR" sz="1400" dirty="0">
                        <a:effectLst/>
                        <a:latin typeface="바탕체"/>
                        <a:cs typeface="Times New Roman"/>
                      </a:endParaRPr>
                    </a:p>
                  </a:txBody>
                  <a:tcPr marL="0" marR="0" marT="0" marB="0">
                    <a:lnL>
                      <a:noFill/>
                    </a:lnL>
                    <a:lnR>
                      <a:noFill/>
                    </a:lnR>
                    <a:lnT>
                      <a:noFill/>
                    </a:lnT>
                    <a:lnB>
                      <a:noFill/>
                    </a:lnB>
                  </a:tcPr>
                </a:tc>
                <a:tc hMerge="1">
                  <a:txBody>
                    <a:bodyPr/>
                    <a:lstStyle/>
                    <a:p>
                      <a:pPr latinLnBrk="1"/>
                      <a:endParaRPr lang="ko-KR" altLang="en-US"/>
                    </a:p>
                  </a:txBody>
                  <a:tcPr/>
                </a:tc>
                <a:extLst>
                  <a:ext uri="{0D108BD9-81ED-4DB2-BD59-A6C34878D82A}">
                    <a16:rowId xmlns:a16="http://schemas.microsoft.com/office/drawing/2014/main" val="10006"/>
                  </a:ext>
                </a:extLst>
              </a:tr>
            </a:tbl>
          </a:graphicData>
        </a:graphic>
      </p:graphicFrame>
      <p:pic>
        <p:nvPicPr>
          <p:cNvPr id="3" name="녹음한 소리">
            <a:hlinkClick r:id="" action="ppaction://media"/>
            <a:extLst>
              <a:ext uri="{FF2B5EF4-FFF2-40B4-BE49-F238E27FC236}">
                <a16:creationId xmlns:a16="http://schemas.microsoft.com/office/drawing/2014/main" id="{9BD8928D-3919-1FAF-536A-022DF9A6C7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64144" y="5955284"/>
            <a:ext cx="406400" cy="406400"/>
          </a:xfrm>
          <a:prstGeom prst="rect">
            <a:avLst/>
          </a:prstGeom>
        </p:spPr>
      </p:pic>
    </p:spTree>
    <p:extLst>
      <p:ext uri="{BB962C8B-B14F-4D97-AF65-F5344CB8AC3E}">
        <p14:creationId xmlns:p14="http://schemas.microsoft.com/office/powerpoint/2010/main" val="744249009"/>
      </p:ext>
    </p:extLst>
  </p:cSld>
  <p:clrMapOvr>
    <a:masterClrMapping/>
  </p:clrMapOvr>
  <mc:AlternateContent xmlns:mc="http://schemas.openxmlformats.org/markup-compatibility/2006" xmlns:p14="http://schemas.microsoft.com/office/powerpoint/2010/main">
    <mc:Choice Requires="p14">
      <p:transition spd="slow" p14:dur="2000" advTm="3121"/>
    </mc:Choice>
    <mc:Fallback xmlns="">
      <p:transition spd="slow" advTm="31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15">
            <a:extLst>
              <a:ext uri="{FF2B5EF4-FFF2-40B4-BE49-F238E27FC236}">
                <a16:creationId xmlns:a16="http://schemas.microsoft.com/office/drawing/2014/main" id="{05DA0E8C-A6A8-4BF4-B4DB-DE5B1CA84257}"/>
              </a:ext>
            </a:extLst>
          </p:cNvPr>
          <p:cNvGraphicFramePr>
            <a:graphicFrameLocks noGrp="1"/>
          </p:cNvGraphicFramePr>
          <p:nvPr>
            <p:extLst>
              <p:ext uri="{D42A27DB-BD31-4B8C-83A1-F6EECF244321}">
                <p14:modId xmlns:p14="http://schemas.microsoft.com/office/powerpoint/2010/main" val="3484561424"/>
              </p:ext>
            </p:extLst>
          </p:nvPr>
        </p:nvGraphicFramePr>
        <p:xfrm>
          <a:off x="121083" y="327445"/>
          <a:ext cx="8901838" cy="8280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1764248556"/>
                    </a:ext>
                  </a:extLst>
                </a:gridCol>
                <a:gridCol w="217118">
                  <a:extLst>
                    <a:ext uri="{9D8B030D-6E8A-4147-A177-3AD203B41FA5}">
                      <a16:colId xmlns:a16="http://schemas.microsoft.com/office/drawing/2014/main" val="84101591"/>
                    </a:ext>
                  </a:extLst>
                </a:gridCol>
                <a:gridCol w="217118">
                  <a:extLst>
                    <a:ext uri="{9D8B030D-6E8A-4147-A177-3AD203B41FA5}">
                      <a16:colId xmlns:a16="http://schemas.microsoft.com/office/drawing/2014/main" val="1748073629"/>
                    </a:ext>
                  </a:extLst>
                </a:gridCol>
                <a:gridCol w="217118">
                  <a:extLst>
                    <a:ext uri="{9D8B030D-6E8A-4147-A177-3AD203B41FA5}">
                      <a16:colId xmlns:a16="http://schemas.microsoft.com/office/drawing/2014/main" val="632020875"/>
                    </a:ext>
                  </a:extLst>
                </a:gridCol>
                <a:gridCol w="217118">
                  <a:extLst>
                    <a:ext uri="{9D8B030D-6E8A-4147-A177-3AD203B41FA5}">
                      <a16:colId xmlns:a16="http://schemas.microsoft.com/office/drawing/2014/main" val="2074226901"/>
                    </a:ext>
                  </a:extLst>
                </a:gridCol>
                <a:gridCol w="217118">
                  <a:extLst>
                    <a:ext uri="{9D8B030D-6E8A-4147-A177-3AD203B41FA5}">
                      <a16:colId xmlns:a16="http://schemas.microsoft.com/office/drawing/2014/main" val="2501141193"/>
                    </a:ext>
                  </a:extLst>
                </a:gridCol>
                <a:gridCol w="217118">
                  <a:extLst>
                    <a:ext uri="{9D8B030D-6E8A-4147-A177-3AD203B41FA5}">
                      <a16:colId xmlns:a16="http://schemas.microsoft.com/office/drawing/2014/main" val="1167031415"/>
                    </a:ext>
                  </a:extLst>
                </a:gridCol>
                <a:gridCol w="217118">
                  <a:extLst>
                    <a:ext uri="{9D8B030D-6E8A-4147-A177-3AD203B41FA5}">
                      <a16:colId xmlns:a16="http://schemas.microsoft.com/office/drawing/2014/main" val="4293287959"/>
                    </a:ext>
                  </a:extLst>
                </a:gridCol>
                <a:gridCol w="217118">
                  <a:extLst>
                    <a:ext uri="{9D8B030D-6E8A-4147-A177-3AD203B41FA5}">
                      <a16:colId xmlns:a16="http://schemas.microsoft.com/office/drawing/2014/main" val="2369443766"/>
                    </a:ext>
                  </a:extLst>
                </a:gridCol>
                <a:gridCol w="217118">
                  <a:extLst>
                    <a:ext uri="{9D8B030D-6E8A-4147-A177-3AD203B41FA5}">
                      <a16:colId xmlns:a16="http://schemas.microsoft.com/office/drawing/2014/main" val="2663932612"/>
                    </a:ext>
                  </a:extLst>
                </a:gridCol>
                <a:gridCol w="217118">
                  <a:extLst>
                    <a:ext uri="{9D8B030D-6E8A-4147-A177-3AD203B41FA5}">
                      <a16:colId xmlns:a16="http://schemas.microsoft.com/office/drawing/2014/main" val="3488374957"/>
                    </a:ext>
                  </a:extLst>
                </a:gridCol>
                <a:gridCol w="217118">
                  <a:extLst>
                    <a:ext uri="{9D8B030D-6E8A-4147-A177-3AD203B41FA5}">
                      <a16:colId xmlns:a16="http://schemas.microsoft.com/office/drawing/2014/main" val="2888733691"/>
                    </a:ext>
                  </a:extLst>
                </a:gridCol>
                <a:gridCol w="217118">
                  <a:extLst>
                    <a:ext uri="{9D8B030D-6E8A-4147-A177-3AD203B41FA5}">
                      <a16:colId xmlns:a16="http://schemas.microsoft.com/office/drawing/2014/main" val="3749539681"/>
                    </a:ext>
                  </a:extLst>
                </a:gridCol>
                <a:gridCol w="217118">
                  <a:extLst>
                    <a:ext uri="{9D8B030D-6E8A-4147-A177-3AD203B41FA5}">
                      <a16:colId xmlns:a16="http://schemas.microsoft.com/office/drawing/2014/main" val="3558427979"/>
                    </a:ext>
                  </a:extLst>
                </a:gridCol>
                <a:gridCol w="217118">
                  <a:extLst>
                    <a:ext uri="{9D8B030D-6E8A-4147-A177-3AD203B41FA5}">
                      <a16:colId xmlns:a16="http://schemas.microsoft.com/office/drawing/2014/main" val="2628038105"/>
                    </a:ext>
                  </a:extLst>
                </a:gridCol>
                <a:gridCol w="217118">
                  <a:extLst>
                    <a:ext uri="{9D8B030D-6E8A-4147-A177-3AD203B41FA5}">
                      <a16:colId xmlns:a16="http://schemas.microsoft.com/office/drawing/2014/main" val="293432448"/>
                    </a:ext>
                  </a:extLst>
                </a:gridCol>
                <a:gridCol w="217118">
                  <a:extLst>
                    <a:ext uri="{9D8B030D-6E8A-4147-A177-3AD203B41FA5}">
                      <a16:colId xmlns:a16="http://schemas.microsoft.com/office/drawing/2014/main" val="622431266"/>
                    </a:ext>
                  </a:extLst>
                </a:gridCol>
                <a:gridCol w="217118">
                  <a:extLst>
                    <a:ext uri="{9D8B030D-6E8A-4147-A177-3AD203B41FA5}">
                      <a16:colId xmlns:a16="http://schemas.microsoft.com/office/drawing/2014/main" val="262277348"/>
                    </a:ext>
                  </a:extLst>
                </a:gridCol>
                <a:gridCol w="217118">
                  <a:extLst>
                    <a:ext uri="{9D8B030D-6E8A-4147-A177-3AD203B41FA5}">
                      <a16:colId xmlns:a16="http://schemas.microsoft.com/office/drawing/2014/main" val="1793369427"/>
                    </a:ext>
                  </a:extLst>
                </a:gridCol>
                <a:gridCol w="217118">
                  <a:extLst>
                    <a:ext uri="{9D8B030D-6E8A-4147-A177-3AD203B41FA5}">
                      <a16:colId xmlns:a16="http://schemas.microsoft.com/office/drawing/2014/main" val="3028648957"/>
                    </a:ext>
                  </a:extLst>
                </a:gridCol>
                <a:gridCol w="217118">
                  <a:extLst>
                    <a:ext uri="{9D8B030D-6E8A-4147-A177-3AD203B41FA5}">
                      <a16:colId xmlns:a16="http://schemas.microsoft.com/office/drawing/2014/main" val="3925624121"/>
                    </a:ext>
                  </a:extLst>
                </a:gridCol>
                <a:gridCol w="217118">
                  <a:extLst>
                    <a:ext uri="{9D8B030D-6E8A-4147-A177-3AD203B41FA5}">
                      <a16:colId xmlns:a16="http://schemas.microsoft.com/office/drawing/2014/main" val="3698609605"/>
                    </a:ext>
                  </a:extLst>
                </a:gridCol>
                <a:gridCol w="217118">
                  <a:extLst>
                    <a:ext uri="{9D8B030D-6E8A-4147-A177-3AD203B41FA5}">
                      <a16:colId xmlns:a16="http://schemas.microsoft.com/office/drawing/2014/main" val="1735095758"/>
                    </a:ext>
                  </a:extLst>
                </a:gridCol>
                <a:gridCol w="217118">
                  <a:extLst>
                    <a:ext uri="{9D8B030D-6E8A-4147-A177-3AD203B41FA5}">
                      <a16:colId xmlns:a16="http://schemas.microsoft.com/office/drawing/2014/main" val="3492380412"/>
                    </a:ext>
                  </a:extLst>
                </a:gridCol>
                <a:gridCol w="217118">
                  <a:extLst>
                    <a:ext uri="{9D8B030D-6E8A-4147-A177-3AD203B41FA5}">
                      <a16:colId xmlns:a16="http://schemas.microsoft.com/office/drawing/2014/main" val="3661024489"/>
                    </a:ext>
                  </a:extLst>
                </a:gridCol>
                <a:gridCol w="217118">
                  <a:extLst>
                    <a:ext uri="{9D8B030D-6E8A-4147-A177-3AD203B41FA5}">
                      <a16:colId xmlns:a16="http://schemas.microsoft.com/office/drawing/2014/main" val="3033047154"/>
                    </a:ext>
                  </a:extLst>
                </a:gridCol>
                <a:gridCol w="217118">
                  <a:extLst>
                    <a:ext uri="{9D8B030D-6E8A-4147-A177-3AD203B41FA5}">
                      <a16:colId xmlns:a16="http://schemas.microsoft.com/office/drawing/2014/main" val="3603442671"/>
                    </a:ext>
                  </a:extLst>
                </a:gridCol>
                <a:gridCol w="217118">
                  <a:extLst>
                    <a:ext uri="{9D8B030D-6E8A-4147-A177-3AD203B41FA5}">
                      <a16:colId xmlns:a16="http://schemas.microsoft.com/office/drawing/2014/main" val="2313067532"/>
                    </a:ext>
                  </a:extLst>
                </a:gridCol>
                <a:gridCol w="217118">
                  <a:extLst>
                    <a:ext uri="{9D8B030D-6E8A-4147-A177-3AD203B41FA5}">
                      <a16:colId xmlns:a16="http://schemas.microsoft.com/office/drawing/2014/main" val="846089609"/>
                    </a:ext>
                  </a:extLst>
                </a:gridCol>
                <a:gridCol w="217118">
                  <a:extLst>
                    <a:ext uri="{9D8B030D-6E8A-4147-A177-3AD203B41FA5}">
                      <a16:colId xmlns:a16="http://schemas.microsoft.com/office/drawing/2014/main" val="3137251061"/>
                    </a:ext>
                  </a:extLst>
                </a:gridCol>
                <a:gridCol w="217118">
                  <a:extLst>
                    <a:ext uri="{9D8B030D-6E8A-4147-A177-3AD203B41FA5}">
                      <a16:colId xmlns:a16="http://schemas.microsoft.com/office/drawing/2014/main" val="2496381708"/>
                    </a:ext>
                  </a:extLst>
                </a:gridCol>
                <a:gridCol w="217118">
                  <a:extLst>
                    <a:ext uri="{9D8B030D-6E8A-4147-A177-3AD203B41FA5}">
                      <a16:colId xmlns:a16="http://schemas.microsoft.com/office/drawing/2014/main" val="1052480618"/>
                    </a:ext>
                  </a:extLst>
                </a:gridCol>
                <a:gridCol w="217118">
                  <a:extLst>
                    <a:ext uri="{9D8B030D-6E8A-4147-A177-3AD203B41FA5}">
                      <a16:colId xmlns:a16="http://schemas.microsoft.com/office/drawing/2014/main" val="1888079090"/>
                    </a:ext>
                  </a:extLst>
                </a:gridCol>
                <a:gridCol w="217118">
                  <a:extLst>
                    <a:ext uri="{9D8B030D-6E8A-4147-A177-3AD203B41FA5}">
                      <a16:colId xmlns:a16="http://schemas.microsoft.com/office/drawing/2014/main" val="2585860907"/>
                    </a:ext>
                  </a:extLst>
                </a:gridCol>
                <a:gridCol w="217118">
                  <a:extLst>
                    <a:ext uri="{9D8B030D-6E8A-4147-A177-3AD203B41FA5}">
                      <a16:colId xmlns:a16="http://schemas.microsoft.com/office/drawing/2014/main" val="9117116"/>
                    </a:ext>
                  </a:extLst>
                </a:gridCol>
                <a:gridCol w="217118">
                  <a:extLst>
                    <a:ext uri="{9D8B030D-6E8A-4147-A177-3AD203B41FA5}">
                      <a16:colId xmlns:a16="http://schemas.microsoft.com/office/drawing/2014/main" val="2914057426"/>
                    </a:ext>
                  </a:extLst>
                </a:gridCol>
                <a:gridCol w="217118">
                  <a:extLst>
                    <a:ext uri="{9D8B030D-6E8A-4147-A177-3AD203B41FA5}">
                      <a16:colId xmlns:a16="http://schemas.microsoft.com/office/drawing/2014/main" val="2127583196"/>
                    </a:ext>
                  </a:extLst>
                </a:gridCol>
                <a:gridCol w="217118">
                  <a:extLst>
                    <a:ext uri="{9D8B030D-6E8A-4147-A177-3AD203B41FA5}">
                      <a16:colId xmlns:a16="http://schemas.microsoft.com/office/drawing/2014/main" val="906760611"/>
                    </a:ext>
                  </a:extLst>
                </a:gridCol>
                <a:gridCol w="217118">
                  <a:extLst>
                    <a:ext uri="{9D8B030D-6E8A-4147-A177-3AD203B41FA5}">
                      <a16:colId xmlns:a16="http://schemas.microsoft.com/office/drawing/2014/main" val="1860269662"/>
                    </a:ext>
                  </a:extLst>
                </a:gridCol>
                <a:gridCol w="217118">
                  <a:extLst>
                    <a:ext uri="{9D8B030D-6E8A-4147-A177-3AD203B41FA5}">
                      <a16:colId xmlns:a16="http://schemas.microsoft.com/office/drawing/2014/main" val="1549698963"/>
                    </a:ext>
                  </a:extLst>
                </a:gridCol>
                <a:gridCol w="217118">
                  <a:extLst>
                    <a:ext uri="{9D8B030D-6E8A-4147-A177-3AD203B41FA5}">
                      <a16:colId xmlns:a16="http://schemas.microsoft.com/office/drawing/2014/main" val="2849004761"/>
                    </a:ext>
                  </a:extLst>
                </a:gridCol>
              </a:tblGrid>
              <a:tr h="370840">
                <a:tc gridSpan="11">
                  <a:txBody>
                    <a:bodyPr/>
                    <a:lstStyle/>
                    <a:p>
                      <a:pPr algn="ctr" latinLnBrk="1"/>
                      <a:r>
                        <a:rPr lang="en-US" altLang="ko-KR" dirty="0"/>
                        <a:t>ID</a:t>
                      </a:r>
                      <a:endParaRPr lang="ko-KR" altLang="en-US"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latinLnBrk="1"/>
                      <a:r>
                        <a:rPr lang="en-US" altLang="ko-KR" sz="800" dirty="0"/>
                        <a:t>RTR</a:t>
                      </a:r>
                      <a:endParaRPr lang="ko-KR" altLang="en-US" sz="800" dirty="0"/>
                    </a:p>
                  </a:txBody>
                  <a:tcPr/>
                </a:tc>
                <a:tc gridSpan="6">
                  <a:txBody>
                    <a:bodyPr/>
                    <a:lstStyle/>
                    <a:p>
                      <a:pPr algn="ctr" latinLnBrk="1"/>
                      <a:r>
                        <a:rPr lang="en-US" altLang="ko-KR" dirty="0"/>
                        <a:t>Control</a:t>
                      </a:r>
                      <a:endParaRPr lang="ko-KR" altLang="en-US"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8">
                  <a:txBody>
                    <a:bodyPr/>
                    <a:lstStyle/>
                    <a:p>
                      <a:pPr algn="ctr" latinLnBrk="1"/>
                      <a:r>
                        <a:rPr lang="en-US" altLang="ko-KR" dirty="0"/>
                        <a:t>Data</a:t>
                      </a:r>
                      <a:endParaRPr lang="ko-KR" altLang="en-US"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15">
                  <a:txBody>
                    <a:bodyPr/>
                    <a:lstStyle/>
                    <a:p>
                      <a:pPr algn="ctr" latinLnBrk="1"/>
                      <a:r>
                        <a:rPr lang="en-US" altLang="ko-KR" dirty="0"/>
                        <a:t>CRC</a:t>
                      </a:r>
                      <a:endParaRPr lang="ko-KR" altLang="en-US"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390709570"/>
                  </a:ext>
                </a:extLst>
              </a:tr>
              <a:tr h="370840">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0</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t>1</a:t>
                      </a:r>
                      <a:endParaRPr lang="ko-KR" altLang="en-US" dirty="0"/>
                    </a:p>
                  </a:txBody>
                  <a:tcPr/>
                </a:tc>
                <a:tc>
                  <a:txBody>
                    <a:bodyPr/>
                    <a:lstStyle/>
                    <a:p>
                      <a:pPr algn="ctr" latinLnBrk="1"/>
                      <a:r>
                        <a:rPr lang="en-US" altLang="ko-KR" dirty="0">
                          <a:solidFill>
                            <a:schemeClr val="bg1"/>
                          </a:solidFill>
                        </a:rPr>
                        <a:t>0</a:t>
                      </a:r>
                      <a:endParaRPr lang="ko-KR" altLang="en-US" dirty="0">
                        <a:solidFill>
                          <a:schemeClr val="bg1"/>
                        </a:solidFill>
                      </a:endParaRPr>
                    </a:p>
                  </a:txBody>
                  <a:tcPr>
                    <a:solidFill>
                      <a:schemeClr val="accent2">
                        <a:lumMod val="50000"/>
                      </a:schemeClr>
                    </a:solidFill>
                  </a:tcPr>
                </a:tc>
                <a:tc>
                  <a:txBody>
                    <a:bodyPr/>
                    <a:lstStyle/>
                    <a:p>
                      <a:pPr algn="ctr" latinLnBrk="1"/>
                      <a:r>
                        <a:rPr lang="en-US" altLang="ko-KR" dirty="0">
                          <a:solidFill>
                            <a:schemeClr val="bg1"/>
                          </a:solidFill>
                        </a:rPr>
                        <a:t>0</a:t>
                      </a:r>
                      <a:endParaRPr lang="ko-KR" altLang="en-US" dirty="0">
                        <a:solidFill>
                          <a:schemeClr val="bg1"/>
                        </a:solidFill>
                      </a:endParaRPr>
                    </a:p>
                  </a:txBody>
                  <a:tcPr>
                    <a:solidFill>
                      <a:schemeClr val="accent2">
                        <a:lumMod val="50000"/>
                      </a:schemeClr>
                    </a:solidFill>
                  </a:tcPr>
                </a:tc>
                <a:tc>
                  <a:txBody>
                    <a:bodyPr/>
                    <a:lstStyle/>
                    <a:p>
                      <a:pPr algn="ctr" latinLnBrk="1"/>
                      <a:r>
                        <a:rPr lang="en-US" altLang="ko-KR" dirty="0">
                          <a:solidFill>
                            <a:schemeClr val="bg1"/>
                          </a:solidFill>
                        </a:rPr>
                        <a:t>0</a:t>
                      </a:r>
                      <a:endParaRPr lang="ko-KR" altLang="en-US" dirty="0">
                        <a:solidFill>
                          <a:schemeClr val="bg1"/>
                        </a:solidFill>
                      </a:endParaRPr>
                    </a:p>
                  </a:txBody>
                  <a:tcPr>
                    <a:solidFill>
                      <a:schemeClr val="accent2">
                        <a:lumMod val="50000"/>
                      </a:schemeClr>
                    </a:solidFill>
                  </a:tcPr>
                </a:tc>
                <a:tc>
                  <a:txBody>
                    <a:bodyPr/>
                    <a:lstStyle/>
                    <a:p>
                      <a:pPr algn="ctr" latinLnBrk="1"/>
                      <a:r>
                        <a:rPr lang="en-US" altLang="ko-KR" dirty="0">
                          <a:solidFill>
                            <a:schemeClr val="bg1"/>
                          </a:solidFill>
                        </a:rPr>
                        <a:t>1</a:t>
                      </a:r>
                      <a:endParaRPr lang="ko-KR" altLang="en-US" dirty="0">
                        <a:solidFill>
                          <a:schemeClr val="bg1"/>
                        </a:solidFill>
                      </a:endParaRPr>
                    </a:p>
                  </a:txBody>
                  <a:tcPr>
                    <a:solidFill>
                      <a:schemeClr val="accent2">
                        <a:lumMod val="50000"/>
                      </a:schemeClr>
                    </a:solidFill>
                  </a:tcPr>
                </a:tc>
                <a:tc>
                  <a:txBody>
                    <a:bodyPr/>
                    <a:lstStyle/>
                    <a:p>
                      <a:pPr algn="ctr" latinLnBrk="1"/>
                      <a:r>
                        <a:rPr lang="en-US" altLang="ko-KR" dirty="0">
                          <a:solidFill>
                            <a:schemeClr val="bg1"/>
                          </a:solidFill>
                        </a:rPr>
                        <a:t>1</a:t>
                      </a:r>
                      <a:endParaRPr lang="ko-KR" altLang="en-US" dirty="0">
                        <a:solidFill>
                          <a:schemeClr val="bg1"/>
                        </a:solidFill>
                      </a:endParaRPr>
                    </a:p>
                  </a:txBody>
                  <a:tcPr>
                    <a:solidFill>
                      <a:schemeClr val="accent2">
                        <a:lumMod val="50000"/>
                      </a:schemeClr>
                    </a:solidFill>
                  </a:tcPr>
                </a:tc>
                <a:tc>
                  <a:txBody>
                    <a:bodyPr/>
                    <a:lstStyle/>
                    <a:p>
                      <a:pPr algn="ctr" latinLnBrk="1"/>
                      <a:r>
                        <a:rPr lang="en-US" altLang="ko-KR" dirty="0">
                          <a:solidFill>
                            <a:schemeClr val="bg1"/>
                          </a:solidFill>
                        </a:rPr>
                        <a:t>1</a:t>
                      </a:r>
                      <a:endParaRPr lang="ko-KR" altLang="en-US" dirty="0">
                        <a:solidFill>
                          <a:schemeClr val="bg1"/>
                        </a:solidFill>
                      </a:endParaRPr>
                    </a:p>
                  </a:txBody>
                  <a:tcPr>
                    <a:solidFill>
                      <a:schemeClr val="accent2">
                        <a:lumMod val="50000"/>
                      </a:schemeClr>
                    </a:solidFill>
                  </a:tcPr>
                </a:tc>
                <a:tc>
                  <a:txBody>
                    <a:bodyPr/>
                    <a:lstStyle/>
                    <a:p>
                      <a:pPr algn="ctr" latinLnBrk="1"/>
                      <a:r>
                        <a:rPr lang="en-US" altLang="ko-KR" dirty="0">
                          <a:solidFill>
                            <a:schemeClr val="bg1"/>
                          </a:solidFill>
                        </a:rPr>
                        <a:t>1</a:t>
                      </a:r>
                      <a:endParaRPr lang="ko-KR" altLang="en-US" dirty="0">
                        <a:solidFill>
                          <a:schemeClr val="bg1"/>
                        </a:solidFill>
                      </a:endParaRPr>
                    </a:p>
                  </a:txBody>
                  <a:tcPr>
                    <a:solidFill>
                      <a:schemeClr val="accent2">
                        <a:lumMod val="50000"/>
                      </a:schemeClr>
                    </a:solidFill>
                  </a:tcPr>
                </a:tc>
                <a:tc>
                  <a:txBody>
                    <a:bodyPr/>
                    <a:lstStyle/>
                    <a:p>
                      <a:pPr algn="ctr" latinLnBrk="1"/>
                      <a:r>
                        <a:rPr lang="en-US" altLang="ko-KR" dirty="0">
                          <a:solidFill>
                            <a:schemeClr val="bg1"/>
                          </a:solidFill>
                        </a:rPr>
                        <a:t>0</a:t>
                      </a:r>
                      <a:endParaRPr lang="ko-KR" altLang="en-US" dirty="0">
                        <a:solidFill>
                          <a:schemeClr val="bg1"/>
                        </a:solidFill>
                      </a:endParaRPr>
                    </a:p>
                  </a:txBody>
                  <a:tcPr>
                    <a:solidFill>
                      <a:schemeClr val="accent2">
                        <a:lumMod val="50000"/>
                      </a:schemeClr>
                    </a:solidFill>
                  </a:tcPr>
                </a:tc>
                <a:tc>
                  <a:txBody>
                    <a:bodyPr/>
                    <a:lstStyle/>
                    <a:p>
                      <a:pPr algn="ctr" latinLnBrk="1"/>
                      <a:r>
                        <a:rPr lang="en-US" altLang="ko-KR" dirty="0">
                          <a:solidFill>
                            <a:schemeClr val="bg1"/>
                          </a:solidFill>
                        </a:rPr>
                        <a:t>1</a:t>
                      </a:r>
                      <a:endParaRPr lang="ko-KR" altLang="en-US" dirty="0">
                        <a:solidFill>
                          <a:schemeClr val="bg1"/>
                        </a:solidFill>
                      </a:endParaRPr>
                    </a:p>
                  </a:txBody>
                  <a:tcPr>
                    <a:solidFill>
                      <a:schemeClr val="accent2">
                        <a:lumMod val="50000"/>
                      </a:schemeClr>
                    </a:solidFill>
                  </a:tcPr>
                </a:tc>
                <a:tc>
                  <a:txBody>
                    <a:bodyPr/>
                    <a:lstStyle/>
                    <a:p>
                      <a:pPr algn="ctr" latinLnBrk="1"/>
                      <a:r>
                        <a:rPr lang="en-US" altLang="ko-KR" dirty="0">
                          <a:solidFill>
                            <a:schemeClr val="bg1"/>
                          </a:solidFill>
                        </a:rPr>
                        <a:t>0</a:t>
                      </a:r>
                      <a:endParaRPr lang="ko-KR" altLang="en-US" dirty="0">
                        <a:solidFill>
                          <a:schemeClr val="bg1"/>
                        </a:solidFill>
                      </a:endParaRPr>
                    </a:p>
                  </a:txBody>
                  <a:tcPr>
                    <a:solidFill>
                      <a:schemeClr val="accent2">
                        <a:lumMod val="50000"/>
                      </a:schemeClr>
                    </a:solidFill>
                  </a:tcPr>
                </a:tc>
                <a:tc>
                  <a:txBody>
                    <a:bodyPr/>
                    <a:lstStyle/>
                    <a:p>
                      <a:pPr algn="ctr" latinLnBrk="1"/>
                      <a:r>
                        <a:rPr lang="en-US" altLang="ko-KR" dirty="0">
                          <a:solidFill>
                            <a:schemeClr val="bg1"/>
                          </a:solidFill>
                        </a:rPr>
                        <a:t>0</a:t>
                      </a:r>
                      <a:endParaRPr lang="ko-KR" altLang="en-US" dirty="0">
                        <a:solidFill>
                          <a:schemeClr val="bg1"/>
                        </a:solidFill>
                      </a:endParaRPr>
                    </a:p>
                  </a:txBody>
                  <a:tcPr>
                    <a:solidFill>
                      <a:schemeClr val="accent2">
                        <a:lumMod val="50000"/>
                      </a:schemeClr>
                    </a:solidFill>
                  </a:tcPr>
                </a:tc>
                <a:tc>
                  <a:txBody>
                    <a:bodyPr/>
                    <a:lstStyle/>
                    <a:p>
                      <a:pPr algn="ctr" latinLnBrk="1"/>
                      <a:r>
                        <a:rPr lang="en-US" altLang="ko-KR" dirty="0">
                          <a:solidFill>
                            <a:schemeClr val="bg1"/>
                          </a:solidFill>
                        </a:rPr>
                        <a:t>1</a:t>
                      </a:r>
                      <a:endParaRPr lang="ko-KR" altLang="en-US" dirty="0">
                        <a:solidFill>
                          <a:schemeClr val="bg1"/>
                        </a:solidFill>
                      </a:endParaRPr>
                    </a:p>
                  </a:txBody>
                  <a:tcPr>
                    <a:solidFill>
                      <a:schemeClr val="accent2">
                        <a:lumMod val="50000"/>
                      </a:schemeClr>
                    </a:solidFill>
                  </a:tcPr>
                </a:tc>
                <a:tc>
                  <a:txBody>
                    <a:bodyPr/>
                    <a:lstStyle/>
                    <a:p>
                      <a:pPr algn="ctr" latinLnBrk="1"/>
                      <a:r>
                        <a:rPr lang="en-US" altLang="ko-KR" dirty="0">
                          <a:solidFill>
                            <a:schemeClr val="bg1"/>
                          </a:solidFill>
                        </a:rPr>
                        <a:t>1</a:t>
                      </a:r>
                      <a:endParaRPr lang="ko-KR" altLang="en-US" dirty="0">
                        <a:solidFill>
                          <a:schemeClr val="bg1"/>
                        </a:solidFill>
                      </a:endParaRPr>
                    </a:p>
                  </a:txBody>
                  <a:tcPr>
                    <a:solidFill>
                      <a:schemeClr val="accent2">
                        <a:lumMod val="50000"/>
                      </a:schemeClr>
                    </a:solidFill>
                  </a:tcPr>
                </a:tc>
                <a:tc>
                  <a:txBody>
                    <a:bodyPr/>
                    <a:lstStyle/>
                    <a:p>
                      <a:pPr algn="ctr" latinLnBrk="1"/>
                      <a:r>
                        <a:rPr lang="en-US" altLang="ko-KR" dirty="0">
                          <a:solidFill>
                            <a:schemeClr val="bg1"/>
                          </a:solidFill>
                        </a:rPr>
                        <a:t>0</a:t>
                      </a:r>
                      <a:endParaRPr lang="ko-KR" altLang="en-US" dirty="0">
                        <a:solidFill>
                          <a:schemeClr val="bg1"/>
                        </a:solidFill>
                      </a:endParaRPr>
                    </a:p>
                  </a:txBody>
                  <a:tcPr>
                    <a:solidFill>
                      <a:schemeClr val="accent2">
                        <a:lumMod val="50000"/>
                      </a:schemeClr>
                    </a:solidFill>
                  </a:tcPr>
                </a:tc>
                <a:tc>
                  <a:txBody>
                    <a:bodyPr/>
                    <a:lstStyle/>
                    <a:p>
                      <a:pPr algn="ctr" latinLnBrk="1"/>
                      <a:r>
                        <a:rPr lang="en-US" altLang="ko-KR" dirty="0">
                          <a:solidFill>
                            <a:schemeClr val="bg1"/>
                          </a:solidFill>
                        </a:rPr>
                        <a:t>0</a:t>
                      </a:r>
                      <a:endParaRPr lang="ko-KR" altLang="en-US" dirty="0">
                        <a:solidFill>
                          <a:schemeClr val="bg1"/>
                        </a:solidFill>
                      </a:endParaRPr>
                    </a:p>
                  </a:txBody>
                  <a:tcPr>
                    <a:solidFill>
                      <a:schemeClr val="accent2">
                        <a:lumMod val="50000"/>
                      </a:schemeClr>
                    </a:solidFill>
                  </a:tcPr>
                </a:tc>
                <a:extLst>
                  <a:ext uri="{0D108BD9-81ED-4DB2-BD59-A6C34878D82A}">
                    <a16:rowId xmlns:a16="http://schemas.microsoft.com/office/drawing/2014/main" val="3443842582"/>
                  </a:ext>
                </a:extLst>
              </a:tr>
            </a:tbl>
          </a:graphicData>
        </a:graphic>
      </p:graphicFrame>
      <p:graphicFrame>
        <p:nvGraphicFramePr>
          <p:cNvPr id="6" name="표 5">
            <a:extLst>
              <a:ext uri="{FF2B5EF4-FFF2-40B4-BE49-F238E27FC236}">
                <a16:creationId xmlns:a16="http://schemas.microsoft.com/office/drawing/2014/main" id="{3D65D49F-E794-4557-A50A-D6AC6722598B}"/>
              </a:ext>
            </a:extLst>
          </p:cNvPr>
          <p:cNvGraphicFramePr>
            <a:graphicFrameLocks noGrp="1"/>
          </p:cNvGraphicFramePr>
          <p:nvPr>
            <p:extLst>
              <p:ext uri="{D42A27DB-BD31-4B8C-83A1-F6EECF244321}">
                <p14:modId xmlns:p14="http://schemas.microsoft.com/office/powerpoint/2010/main" val="2914209021"/>
              </p:ext>
            </p:extLst>
          </p:nvPr>
        </p:nvGraphicFramePr>
        <p:xfrm>
          <a:off x="2076883" y="1231265"/>
          <a:ext cx="6947776" cy="3708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3707688675"/>
                    </a:ext>
                  </a:extLst>
                </a:gridCol>
                <a:gridCol w="217118">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gridCol w="217118">
                  <a:extLst>
                    <a:ext uri="{9D8B030D-6E8A-4147-A177-3AD203B41FA5}">
                      <a16:colId xmlns:a16="http://schemas.microsoft.com/office/drawing/2014/main" val="3587658034"/>
                    </a:ext>
                  </a:extLst>
                </a:gridCol>
                <a:gridCol w="217118">
                  <a:extLst>
                    <a:ext uri="{9D8B030D-6E8A-4147-A177-3AD203B41FA5}">
                      <a16:colId xmlns:a16="http://schemas.microsoft.com/office/drawing/2014/main" val="3676258543"/>
                    </a:ext>
                  </a:extLst>
                </a:gridCol>
                <a:gridCol w="217118">
                  <a:extLst>
                    <a:ext uri="{9D8B030D-6E8A-4147-A177-3AD203B41FA5}">
                      <a16:colId xmlns:a16="http://schemas.microsoft.com/office/drawing/2014/main" val="1750539450"/>
                    </a:ext>
                  </a:extLst>
                </a:gridCol>
                <a:gridCol w="217118">
                  <a:extLst>
                    <a:ext uri="{9D8B030D-6E8A-4147-A177-3AD203B41FA5}">
                      <a16:colId xmlns:a16="http://schemas.microsoft.com/office/drawing/2014/main" val="885857886"/>
                    </a:ext>
                  </a:extLst>
                </a:gridCol>
                <a:gridCol w="217118">
                  <a:extLst>
                    <a:ext uri="{9D8B030D-6E8A-4147-A177-3AD203B41FA5}">
                      <a16:colId xmlns:a16="http://schemas.microsoft.com/office/drawing/2014/main" val="138296501"/>
                    </a:ext>
                  </a:extLst>
                </a:gridCol>
                <a:gridCol w="217118">
                  <a:extLst>
                    <a:ext uri="{9D8B030D-6E8A-4147-A177-3AD203B41FA5}">
                      <a16:colId xmlns:a16="http://schemas.microsoft.com/office/drawing/2014/main" val="2112782017"/>
                    </a:ext>
                  </a:extLst>
                </a:gridCol>
                <a:gridCol w="217118">
                  <a:extLst>
                    <a:ext uri="{9D8B030D-6E8A-4147-A177-3AD203B41FA5}">
                      <a16:colId xmlns:a16="http://schemas.microsoft.com/office/drawing/2014/main" val="3645114682"/>
                    </a:ext>
                  </a:extLst>
                </a:gridCol>
                <a:gridCol w="217118">
                  <a:extLst>
                    <a:ext uri="{9D8B030D-6E8A-4147-A177-3AD203B41FA5}">
                      <a16:colId xmlns:a16="http://schemas.microsoft.com/office/drawing/2014/main" val="3317959903"/>
                    </a:ext>
                  </a:extLst>
                </a:gridCol>
                <a:gridCol w="217118">
                  <a:extLst>
                    <a:ext uri="{9D8B030D-6E8A-4147-A177-3AD203B41FA5}">
                      <a16:colId xmlns:a16="http://schemas.microsoft.com/office/drawing/2014/main" val="2493944094"/>
                    </a:ext>
                  </a:extLst>
                </a:gridCol>
                <a:gridCol w="217118">
                  <a:extLst>
                    <a:ext uri="{9D8B030D-6E8A-4147-A177-3AD203B41FA5}">
                      <a16:colId xmlns:a16="http://schemas.microsoft.com/office/drawing/2014/main" val="1418435308"/>
                    </a:ext>
                  </a:extLst>
                </a:gridCol>
                <a:gridCol w="217118">
                  <a:extLst>
                    <a:ext uri="{9D8B030D-6E8A-4147-A177-3AD203B41FA5}">
                      <a16:colId xmlns:a16="http://schemas.microsoft.com/office/drawing/2014/main" val="327414296"/>
                    </a:ext>
                  </a:extLst>
                </a:gridCol>
                <a:gridCol w="217118">
                  <a:extLst>
                    <a:ext uri="{9D8B030D-6E8A-4147-A177-3AD203B41FA5}">
                      <a16:colId xmlns:a16="http://schemas.microsoft.com/office/drawing/2014/main" val="2173175457"/>
                    </a:ext>
                  </a:extLst>
                </a:gridCol>
                <a:gridCol w="217118">
                  <a:extLst>
                    <a:ext uri="{9D8B030D-6E8A-4147-A177-3AD203B41FA5}">
                      <a16:colId xmlns:a16="http://schemas.microsoft.com/office/drawing/2014/main" val="3896936560"/>
                    </a:ext>
                  </a:extLst>
                </a:gridCol>
                <a:gridCol w="217118">
                  <a:extLst>
                    <a:ext uri="{9D8B030D-6E8A-4147-A177-3AD203B41FA5}">
                      <a16:colId xmlns:a16="http://schemas.microsoft.com/office/drawing/2014/main" val="3865458175"/>
                    </a:ext>
                  </a:extLst>
                </a:gridCol>
                <a:gridCol w="217118">
                  <a:extLst>
                    <a:ext uri="{9D8B030D-6E8A-4147-A177-3AD203B41FA5}">
                      <a16:colId xmlns:a16="http://schemas.microsoft.com/office/drawing/2014/main" val="2686971930"/>
                    </a:ext>
                  </a:extLst>
                </a:gridCol>
                <a:gridCol w="217118">
                  <a:extLst>
                    <a:ext uri="{9D8B030D-6E8A-4147-A177-3AD203B41FA5}">
                      <a16:colId xmlns:a16="http://schemas.microsoft.com/office/drawing/2014/main" val="2257006091"/>
                    </a:ext>
                  </a:extLst>
                </a:gridCol>
              </a:tblGrid>
              <a:tr h="370840">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extLst>
                  <a:ext uri="{0D108BD9-81ED-4DB2-BD59-A6C34878D82A}">
                    <a16:rowId xmlns:a16="http://schemas.microsoft.com/office/drawing/2014/main" val="3627660082"/>
                  </a:ext>
                </a:extLst>
              </a:tr>
            </a:tbl>
          </a:graphicData>
        </a:graphic>
      </p:graphicFrame>
      <p:graphicFrame>
        <p:nvGraphicFramePr>
          <p:cNvPr id="9" name="표 8">
            <a:extLst>
              <a:ext uri="{FF2B5EF4-FFF2-40B4-BE49-F238E27FC236}">
                <a16:creationId xmlns:a16="http://schemas.microsoft.com/office/drawing/2014/main" id="{E6BC76F5-5AE1-4480-A11D-65BC248A0C61}"/>
              </a:ext>
            </a:extLst>
          </p:cNvPr>
          <p:cNvGraphicFramePr>
            <a:graphicFrameLocks noGrp="1"/>
          </p:cNvGraphicFramePr>
          <p:nvPr>
            <p:extLst>
              <p:ext uri="{D42A27DB-BD31-4B8C-83A1-F6EECF244321}">
                <p14:modId xmlns:p14="http://schemas.microsoft.com/office/powerpoint/2010/main" val="2434766866"/>
              </p:ext>
            </p:extLst>
          </p:nvPr>
        </p:nvGraphicFramePr>
        <p:xfrm>
          <a:off x="3158923" y="1677885"/>
          <a:ext cx="5862186" cy="3708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3707688675"/>
                    </a:ext>
                  </a:extLst>
                </a:gridCol>
                <a:gridCol w="217118">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gridCol w="217118">
                  <a:extLst>
                    <a:ext uri="{9D8B030D-6E8A-4147-A177-3AD203B41FA5}">
                      <a16:colId xmlns:a16="http://schemas.microsoft.com/office/drawing/2014/main" val="3587658034"/>
                    </a:ext>
                  </a:extLst>
                </a:gridCol>
                <a:gridCol w="217118">
                  <a:extLst>
                    <a:ext uri="{9D8B030D-6E8A-4147-A177-3AD203B41FA5}">
                      <a16:colId xmlns:a16="http://schemas.microsoft.com/office/drawing/2014/main" val="3676258543"/>
                    </a:ext>
                  </a:extLst>
                </a:gridCol>
                <a:gridCol w="217118">
                  <a:extLst>
                    <a:ext uri="{9D8B030D-6E8A-4147-A177-3AD203B41FA5}">
                      <a16:colId xmlns:a16="http://schemas.microsoft.com/office/drawing/2014/main" val="1750539450"/>
                    </a:ext>
                  </a:extLst>
                </a:gridCol>
                <a:gridCol w="217118">
                  <a:extLst>
                    <a:ext uri="{9D8B030D-6E8A-4147-A177-3AD203B41FA5}">
                      <a16:colId xmlns:a16="http://schemas.microsoft.com/office/drawing/2014/main" val="885857886"/>
                    </a:ext>
                  </a:extLst>
                </a:gridCol>
                <a:gridCol w="217118">
                  <a:extLst>
                    <a:ext uri="{9D8B030D-6E8A-4147-A177-3AD203B41FA5}">
                      <a16:colId xmlns:a16="http://schemas.microsoft.com/office/drawing/2014/main" val="138296501"/>
                    </a:ext>
                  </a:extLst>
                </a:gridCol>
                <a:gridCol w="217118">
                  <a:extLst>
                    <a:ext uri="{9D8B030D-6E8A-4147-A177-3AD203B41FA5}">
                      <a16:colId xmlns:a16="http://schemas.microsoft.com/office/drawing/2014/main" val="2112782017"/>
                    </a:ext>
                  </a:extLst>
                </a:gridCol>
                <a:gridCol w="217118">
                  <a:extLst>
                    <a:ext uri="{9D8B030D-6E8A-4147-A177-3AD203B41FA5}">
                      <a16:colId xmlns:a16="http://schemas.microsoft.com/office/drawing/2014/main" val="3645114682"/>
                    </a:ext>
                  </a:extLst>
                </a:gridCol>
                <a:gridCol w="217118">
                  <a:extLst>
                    <a:ext uri="{9D8B030D-6E8A-4147-A177-3AD203B41FA5}">
                      <a16:colId xmlns:a16="http://schemas.microsoft.com/office/drawing/2014/main" val="3317959903"/>
                    </a:ext>
                  </a:extLst>
                </a:gridCol>
                <a:gridCol w="217118">
                  <a:extLst>
                    <a:ext uri="{9D8B030D-6E8A-4147-A177-3AD203B41FA5}">
                      <a16:colId xmlns:a16="http://schemas.microsoft.com/office/drawing/2014/main" val="2493944094"/>
                    </a:ext>
                  </a:extLst>
                </a:gridCol>
                <a:gridCol w="217118">
                  <a:extLst>
                    <a:ext uri="{9D8B030D-6E8A-4147-A177-3AD203B41FA5}">
                      <a16:colId xmlns:a16="http://schemas.microsoft.com/office/drawing/2014/main" val="1418435308"/>
                    </a:ext>
                  </a:extLst>
                </a:gridCol>
                <a:gridCol w="217118">
                  <a:extLst>
                    <a:ext uri="{9D8B030D-6E8A-4147-A177-3AD203B41FA5}">
                      <a16:colId xmlns:a16="http://schemas.microsoft.com/office/drawing/2014/main" val="327414296"/>
                    </a:ext>
                  </a:extLst>
                </a:gridCol>
              </a:tblGrid>
              <a:tr h="370840">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1</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r>
                        <a:rPr lang="en-US" altLang="ko-KR" dirty="0"/>
                        <a:t>0</a:t>
                      </a:r>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tc>
                  <a:txBody>
                    <a:bodyPr/>
                    <a:lstStyle/>
                    <a:p>
                      <a:pPr algn="ctr" latinLnBrk="1"/>
                      <a:endParaRPr lang="ko-KR" altLang="en-US" dirty="0"/>
                    </a:p>
                  </a:txBody>
                  <a:tcPr>
                    <a:solidFill>
                      <a:schemeClr val="tx2"/>
                    </a:solidFill>
                  </a:tcPr>
                </a:tc>
                <a:extLst>
                  <a:ext uri="{0D108BD9-81ED-4DB2-BD59-A6C34878D82A}">
                    <a16:rowId xmlns:a16="http://schemas.microsoft.com/office/drawing/2014/main" val="3627660082"/>
                  </a:ext>
                </a:extLst>
              </a:tr>
            </a:tbl>
          </a:graphicData>
        </a:graphic>
      </p:graphicFrame>
      <p:sp>
        <p:nvSpPr>
          <p:cNvPr id="10" name="TextBox 9">
            <a:extLst>
              <a:ext uri="{FF2B5EF4-FFF2-40B4-BE49-F238E27FC236}">
                <a16:creationId xmlns:a16="http://schemas.microsoft.com/office/drawing/2014/main" id="{2F9FEE40-4352-4232-B323-6F69926243BF}"/>
              </a:ext>
            </a:extLst>
          </p:cNvPr>
          <p:cNvSpPr txBox="1"/>
          <p:nvPr/>
        </p:nvSpPr>
        <p:spPr>
          <a:xfrm>
            <a:off x="310147" y="1761940"/>
            <a:ext cx="3098266" cy="246221"/>
          </a:xfrm>
          <a:prstGeom prst="rect">
            <a:avLst/>
          </a:prstGeom>
          <a:noFill/>
        </p:spPr>
        <p:txBody>
          <a:bodyPr wrap="square" rtlCol="0">
            <a:spAutoFit/>
          </a:bodyPr>
          <a:lstStyle/>
          <a:p>
            <a:pPr algn="ctr"/>
            <a:r>
              <a:rPr lang="en-US" altLang="ko-KR" sz="1000" b="1" dirty="0"/>
              <a:t>remainder</a:t>
            </a:r>
            <a:endParaRPr lang="ko-KR" altLang="en-US" sz="1000" b="1" dirty="0"/>
          </a:p>
        </p:txBody>
      </p:sp>
      <p:graphicFrame>
        <p:nvGraphicFramePr>
          <p:cNvPr id="11" name="표 10">
            <a:extLst>
              <a:ext uri="{FF2B5EF4-FFF2-40B4-BE49-F238E27FC236}">
                <a16:creationId xmlns:a16="http://schemas.microsoft.com/office/drawing/2014/main" id="{A8DC0D76-B69B-413C-8EC5-3916588576DE}"/>
              </a:ext>
            </a:extLst>
          </p:cNvPr>
          <p:cNvGraphicFramePr>
            <a:graphicFrameLocks noGrp="1"/>
          </p:cNvGraphicFramePr>
          <p:nvPr>
            <p:extLst>
              <p:ext uri="{D42A27DB-BD31-4B8C-83A1-F6EECF244321}">
                <p14:modId xmlns:p14="http://schemas.microsoft.com/office/powerpoint/2010/main" val="2463899448"/>
              </p:ext>
            </p:extLst>
          </p:nvPr>
        </p:nvGraphicFramePr>
        <p:xfrm>
          <a:off x="3169083" y="2200284"/>
          <a:ext cx="5862186" cy="3708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3707688675"/>
                    </a:ext>
                  </a:extLst>
                </a:gridCol>
                <a:gridCol w="217118">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gridCol w="217118">
                  <a:extLst>
                    <a:ext uri="{9D8B030D-6E8A-4147-A177-3AD203B41FA5}">
                      <a16:colId xmlns:a16="http://schemas.microsoft.com/office/drawing/2014/main" val="3587658034"/>
                    </a:ext>
                  </a:extLst>
                </a:gridCol>
                <a:gridCol w="217118">
                  <a:extLst>
                    <a:ext uri="{9D8B030D-6E8A-4147-A177-3AD203B41FA5}">
                      <a16:colId xmlns:a16="http://schemas.microsoft.com/office/drawing/2014/main" val="3676258543"/>
                    </a:ext>
                  </a:extLst>
                </a:gridCol>
                <a:gridCol w="217118">
                  <a:extLst>
                    <a:ext uri="{9D8B030D-6E8A-4147-A177-3AD203B41FA5}">
                      <a16:colId xmlns:a16="http://schemas.microsoft.com/office/drawing/2014/main" val="1750539450"/>
                    </a:ext>
                  </a:extLst>
                </a:gridCol>
                <a:gridCol w="217118">
                  <a:extLst>
                    <a:ext uri="{9D8B030D-6E8A-4147-A177-3AD203B41FA5}">
                      <a16:colId xmlns:a16="http://schemas.microsoft.com/office/drawing/2014/main" val="885857886"/>
                    </a:ext>
                  </a:extLst>
                </a:gridCol>
                <a:gridCol w="217118">
                  <a:extLst>
                    <a:ext uri="{9D8B030D-6E8A-4147-A177-3AD203B41FA5}">
                      <a16:colId xmlns:a16="http://schemas.microsoft.com/office/drawing/2014/main" val="138296501"/>
                    </a:ext>
                  </a:extLst>
                </a:gridCol>
                <a:gridCol w="217118">
                  <a:extLst>
                    <a:ext uri="{9D8B030D-6E8A-4147-A177-3AD203B41FA5}">
                      <a16:colId xmlns:a16="http://schemas.microsoft.com/office/drawing/2014/main" val="2112782017"/>
                    </a:ext>
                  </a:extLst>
                </a:gridCol>
                <a:gridCol w="217118">
                  <a:extLst>
                    <a:ext uri="{9D8B030D-6E8A-4147-A177-3AD203B41FA5}">
                      <a16:colId xmlns:a16="http://schemas.microsoft.com/office/drawing/2014/main" val="3645114682"/>
                    </a:ext>
                  </a:extLst>
                </a:gridCol>
                <a:gridCol w="217118">
                  <a:extLst>
                    <a:ext uri="{9D8B030D-6E8A-4147-A177-3AD203B41FA5}">
                      <a16:colId xmlns:a16="http://schemas.microsoft.com/office/drawing/2014/main" val="3317959903"/>
                    </a:ext>
                  </a:extLst>
                </a:gridCol>
                <a:gridCol w="217118">
                  <a:extLst>
                    <a:ext uri="{9D8B030D-6E8A-4147-A177-3AD203B41FA5}">
                      <a16:colId xmlns:a16="http://schemas.microsoft.com/office/drawing/2014/main" val="2493944094"/>
                    </a:ext>
                  </a:extLst>
                </a:gridCol>
                <a:gridCol w="217118">
                  <a:extLst>
                    <a:ext uri="{9D8B030D-6E8A-4147-A177-3AD203B41FA5}">
                      <a16:colId xmlns:a16="http://schemas.microsoft.com/office/drawing/2014/main" val="1418435308"/>
                    </a:ext>
                  </a:extLst>
                </a:gridCol>
                <a:gridCol w="217118">
                  <a:extLst>
                    <a:ext uri="{9D8B030D-6E8A-4147-A177-3AD203B41FA5}">
                      <a16:colId xmlns:a16="http://schemas.microsoft.com/office/drawing/2014/main" val="327414296"/>
                    </a:ext>
                  </a:extLst>
                </a:gridCol>
              </a:tblGrid>
              <a:tr h="370840">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0</a:t>
                      </a:r>
                      <a:endParaRPr lang="ko-KR" altLang="en-US" dirty="0">
                        <a:solidFill>
                          <a:schemeClr val="tx1"/>
                        </a:solidFill>
                      </a:endParaRPr>
                    </a:p>
                  </a:txBody>
                  <a:tcPr>
                    <a:solidFill>
                      <a:srgbClr val="CFD5EA"/>
                    </a:solidFill>
                  </a:tcPr>
                </a:tc>
                <a:tc>
                  <a:txBody>
                    <a:bodyPr/>
                    <a:lstStyle/>
                    <a:p>
                      <a:pPr algn="ctr" latinLnBrk="1"/>
                      <a:r>
                        <a:rPr lang="en-US" altLang="ko-KR" dirty="0">
                          <a:solidFill>
                            <a:schemeClr val="tx1"/>
                          </a:solidFill>
                        </a:rPr>
                        <a:t>1</a:t>
                      </a:r>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tc>
                  <a:txBody>
                    <a:bodyPr/>
                    <a:lstStyle/>
                    <a:p>
                      <a:pPr algn="ctr" latinLnBrk="1"/>
                      <a:endParaRPr lang="ko-KR" altLang="en-US" dirty="0">
                        <a:solidFill>
                          <a:schemeClr val="tx1"/>
                        </a:solidFill>
                      </a:endParaRPr>
                    </a:p>
                  </a:txBody>
                  <a:tcPr>
                    <a:solidFill>
                      <a:srgbClr val="CFD5EA"/>
                    </a:solidFill>
                  </a:tcPr>
                </a:tc>
                <a:extLst>
                  <a:ext uri="{0D108BD9-81ED-4DB2-BD59-A6C34878D82A}">
                    <a16:rowId xmlns:a16="http://schemas.microsoft.com/office/drawing/2014/main" val="3627660082"/>
                  </a:ext>
                </a:extLst>
              </a:tr>
            </a:tbl>
          </a:graphicData>
        </a:graphic>
      </p:graphicFrame>
      <p:graphicFrame>
        <p:nvGraphicFramePr>
          <p:cNvPr id="14" name="표 13">
            <a:extLst>
              <a:ext uri="{FF2B5EF4-FFF2-40B4-BE49-F238E27FC236}">
                <a16:creationId xmlns:a16="http://schemas.microsoft.com/office/drawing/2014/main" id="{AB436259-BD31-4B1C-9D96-9EDC91C22B92}"/>
              </a:ext>
            </a:extLst>
          </p:cNvPr>
          <p:cNvGraphicFramePr>
            <a:graphicFrameLocks noGrp="1"/>
          </p:cNvGraphicFramePr>
          <p:nvPr>
            <p:extLst>
              <p:ext uri="{D42A27DB-BD31-4B8C-83A1-F6EECF244321}">
                <p14:modId xmlns:p14="http://schemas.microsoft.com/office/powerpoint/2010/main" val="4089292616"/>
              </p:ext>
            </p:extLst>
          </p:nvPr>
        </p:nvGraphicFramePr>
        <p:xfrm>
          <a:off x="3169083" y="2757466"/>
          <a:ext cx="5862186" cy="370840"/>
        </p:xfrm>
        <a:graphic>
          <a:graphicData uri="http://schemas.openxmlformats.org/drawingml/2006/table">
            <a:tbl>
              <a:tblPr firstRow="1" bandRow="1">
                <a:tableStyleId>{5C22544A-7EE6-4342-B048-85BDC9FD1C3A}</a:tableStyleId>
              </a:tblPr>
              <a:tblGrid>
                <a:gridCol w="217118">
                  <a:extLst>
                    <a:ext uri="{9D8B030D-6E8A-4147-A177-3AD203B41FA5}">
                      <a16:colId xmlns:a16="http://schemas.microsoft.com/office/drawing/2014/main" val="3707688675"/>
                    </a:ext>
                  </a:extLst>
                </a:gridCol>
                <a:gridCol w="217118">
                  <a:extLst>
                    <a:ext uri="{9D8B030D-6E8A-4147-A177-3AD203B41FA5}">
                      <a16:colId xmlns:a16="http://schemas.microsoft.com/office/drawing/2014/main" val="743105386"/>
                    </a:ext>
                  </a:extLst>
                </a:gridCol>
                <a:gridCol w="217118">
                  <a:extLst>
                    <a:ext uri="{9D8B030D-6E8A-4147-A177-3AD203B41FA5}">
                      <a16:colId xmlns:a16="http://schemas.microsoft.com/office/drawing/2014/main" val="2046136247"/>
                    </a:ext>
                  </a:extLst>
                </a:gridCol>
                <a:gridCol w="217118">
                  <a:extLst>
                    <a:ext uri="{9D8B030D-6E8A-4147-A177-3AD203B41FA5}">
                      <a16:colId xmlns:a16="http://schemas.microsoft.com/office/drawing/2014/main" val="1052095551"/>
                    </a:ext>
                  </a:extLst>
                </a:gridCol>
                <a:gridCol w="217118">
                  <a:extLst>
                    <a:ext uri="{9D8B030D-6E8A-4147-A177-3AD203B41FA5}">
                      <a16:colId xmlns:a16="http://schemas.microsoft.com/office/drawing/2014/main" val="2715418792"/>
                    </a:ext>
                  </a:extLst>
                </a:gridCol>
                <a:gridCol w="217118">
                  <a:extLst>
                    <a:ext uri="{9D8B030D-6E8A-4147-A177-3AD203B41FA5}">
                      <a16:colId xmlns:a16="http://schemas.microsoft.com/office/drawing/2014/main" val="2198429752"/>
                    </a:ext>
                  </a:extLst>
                </a:gridCol>
                <a:gridCol w="217118">
                  <a:extLst>
                    <a:ext uri="{9D8B030D-6E8A-4147-A177-3AD203B41FA5}">
                      <a16:colId xmlns:a16="http://schemas.microsoft.com/office/drawing/2014/main" val="3843303045"/>
                    </a:ext>
                  </a:extLst>
                </a:gridCol>
                <a:gridCol w="217118">
                  <a:extLst>
                    <a:ext uri="{9D8B030D-6E8A-4147-A177-3AD203B41FA5}">
                      <a16:colId xmlns:a16="http://schemas.microsoft.com/office/drawing/2014/main" val="100929230"/>
                    </a:ext>
                  </a:extLst>
                </a:gridCol>
                <a:gridCol w="217118">
                  <a:extLst>
                    <a:ext uri="{9D8B030D-6E8A-4147-A177-3AD203B41FA5}">
                      <a16:colId xmlns:a16="http://schemas.microsoft.com/office/drawing/2014/main" val="643772697"/>
                    </a:ext>
                  </a:extLst>
                </a:gridCol>
                <a:gridCol w="217118">
                  <a:extLst>
                    <a:ext uri="{9D8B030D-6E8A-4147-A177-3AD203B41FA5}">
                      <a16:colId xmlns:a16="http://schemas.microsoft.com/office/drawing/2014/main" val="2717569157"/>
                    </a:ext>
                  </a:extLst>
                </a:gridCol>
                <a:gridCol w="217118">
                  <a:extLst>
                    <a:ext uri="{9D8B030D-6E8A-4147-A177-3AD203B41FA5}">
                      <a16:colId xmlns:a16="http://schemas.microsoft.com/office/drawing/2014/main" val="1733876580"/>
                    </a:ext>
                  </a:extLst>
                </a:gridCol>
                <a:gridCol w="217118">
                  <a:extLst>
                    <a:ext uri="{9D8B030D-6E8A-4147-A177-3AD203B41FA5}">
                      <a16:colId xmlns:a16="http://schemas.microsoft.com/office/drawing/2014/main" val="2121984921"/>
                    </a:ext>
                  </a:extLst>
                </a:gridCol>
                <a:gridCol w="217118">
                  <a:extLst>
                    <a:ext uri="{9D8B030D-6E8A-4147-A177-3AD203B41FA5}">
                      <a16:colId xmlns:a16="http://schemas.microsoft.com/office/drawing/2014/main" val="2090675257"/>
                    </a:ext>
                  </a:extLst>
                </a:gridCol>
                <a:gridCol w="217118">
                  <a:extLst>
                    <a:ext uri="{9D8B030D-6E8A-4147-A177-3AD203B41FA5}">
                      <a16:colId xmlns:a16="http://schemas.microsoft.com/office/drawing/2014/main" val="1804397893"/>
                    </a:ext>
                  </a:extLst>
                </a:gridCol>
                <a:gridCol w="217118">
                  <a:extLst>
                    <a:ext uri="{9D8B030D-6E8A-4147-A177-3AD203B41FA5}">
                      <a16:colId xmlns:a16="http://schemas.microsoft.com/office/drawing/2014/main" val="1529792351"/>
                    </a:ext>
                  </a:extLst>
                </a:gridCol>
                <a:gridCol w="217118">
                  <a:extLst>
                    <a:ext uri="{9D8B030D-6E8A-4147-A177-3AD203B41FA5}">
                      <a16:colId xmlns:a16="http://schemas.microsoft.com/office/drawing/2014/main" val="2112940138"/>
                    </a:ext>
                  </a:extLst>
                </a:gridCol>
                <a:gridCol w="217118">
                  <a:extLst>
                    <a:ext uri="{9D8B030D-6E8A-4147-A177-3AD203B41FA5}">
                      <a16:colId xmlns:a16="http://schemas.microsoft.com/office/drawing/2014/main" val="3587658034"/>
                    </a:ext>
                  </a:extLst>
                </a:gridCol>
                <a:gridCol w="217118">
                  <a:extLst>
                    <a:ext uri="{9D8B030D-6E8A-4147-A177-3AD203B41FA5}">
                      <a16:colId xmlns:a16="http://schemas.microsoft.com/office/drawing/2014/main" val="3676258543"/>
                    </a:ext>
                  </a:extLst>
                </a:gridCol>
                <a:gridCol w="217118">
                  <a:extLst>
                    <a:ext uri="{9D8B030D-6E8A-4147-A177-3AD203B41FA5}">
                      <a16:colId xmlns:a16="http://schemas.microsoft.com/office/drawing/2014/main" val="1750539450"/>
                    </a:ext>
                  </a:extLst>
                </a:gridCol>
                <a:gridCol w="217118">
                  <a:extLst>
                    <a:ext uri="{9D8B030D-6E8A-4147-A177-3AD203B41FA5}">
                      <a16:colId xmlns:a16="http://schemas.microsoft.com/office/drawing/2014/main" val="885857886"/>
                    </a:ext>
                  </a:extLst>
                </a:gridCol>
                <a:gridCol w="217118">
                  <a:extLst>
                    <a:ext uri="{9D8B030D-6E8A-4147-A177-3AD203B41FA5}">
                      <a16:colId xmlns:a16="http://schemas.microsoft.com/office/drawing/2014/main" val="138296501"/>
                    </a:ext>
                  </a:extLst>
                </a:gridCol>
                <a:gridCol w="217118">
                  <a:extLst>
                    <a:ext uri="{9D8B030D-6E8A-4147-A177-3AD203B41FA5}">
                      <a16:colId xmlns:a16="http://schemas.microsoft.com/office/drawing/2014/main" val="2112782017"/>
                    </a:ext>
                  </a:extLst>
                </a:gridCol>
                <a:gridCol w="217118">
                  <a:extLst>
                    <a:ext uri="{9D8B030D-6E8A-4147-A177-3AD203B41FA5}">
                      <a16:colId xmlns:a16="http://schemas.microsoft.com/office/drawing/2014/main" val="3645114682"/>
                    </a:ext>
                  </a:extLst>
                </a:gridCol>
                <a:gridCol w="217118">
                  <a:extLst>
                    <a:ext uri="{9D8B030D-6E8A-4147-A177-3AD203B41FA5}">
                      <a16:colId xmlns:a16="http://schemas.microsoft.com/office/drawing/2014/main" val="3317959903"/>
                    </a:ext>
                  </a:extLst>
                </a:gridCol>
                <a:gridCol w="217118">
                  <a:extLst>
                    <a:ext uri="{9D8B030D-6E8A-4147-A177-3AD203B41FA5}">
                      <a16:colId xmlns:a16="http://schemas.microsoft.com/office/drawing/2014/main" val="2493944094"/>
                    </a:ext>
                  </a:extLst>
                </a:gridCol>
                <a:gridCol w="217118">
                  <a:extLst>
                    <a:ext uri="{9D8B030D-6E8A-4147-A177-3AD203B41FA5}">
                      <a16:colId xmlns:a16="http://schemas.microsoft.com/office/drawing/2014/main" val="1418435308"/>
                    </a:ext>
                  </a:extLst>
                </a:gridCol>
                <a:gridCol w="217118">
                  <a:extLst>
                    <a:ext uri="{9D8B030D-6E8A-4147-A177-3AD203B41FA5}">
                      <a16:colId xmlns:a16="http://schemas.microsoft.com/office/drawing/2014/main" val="327414296"/>
                    </a:ext>
                  </a:extLst>
                </a:gridCol>
              </a:tblGrid>
              <a:tr h="370840">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0</a:t>
                      </a:r>
                      <a:endParaRPr lang="ko-KR" altLang="en-US" dirty="0"/>
                    </a:p>
                  </a:txBody>
                  <a:tcPr>
                    <a:solidFill>
                      <a:schemeClr val="accent6">
                        <a:lumMod val="75000"/>
                      </a:schemeClr>
                    </a:solidFill>
                  </a:tcPr>
                </a:tc>
                <a:tc>
                  <a:txBody>
                    <a:bodyPr/>
                    <a:lstStyle/>
                    <a:p>
                      <a:pPr algn="ctr" latinLnBrk="1"/>
                      <a:r>
                        <a:rPr lang="en-US" altLang="ko-KR" dirty="0"/>
                        <a:t>1</a:t>
                      </a:r>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tc>
                  <a:txBody>
                    <a:bodyPr/>
                    <a:lstStyle/>
                    <a:p>
                      <a:pPr algn="ctr" latinLnBrk="1"/>
                      <a:endParaRPr lang="ko-KR" altLang="en-US" dirty="0"/>
                    </a:p>
                  </a:txBody>
                  <a:tcPr>
                    <a:solidFill>
                      <a:schemeClr val="accent6">
                        <a:lumMod val="75000"/>
                      </a:schemeClr>
                    </a:solidFill>
                  </a:tcPr>
                </a:tc>
                <a:extLst>
                  <a:ext uri="{0D108BD9-81ED-4DB2-BD59-A6C34878D82A}">
                    <a16:rowId xmlns:a16="http://schemas.microsoft.com/office/drawing/2014/main" val="3627660082"/>
                  </a:ext>
                </a:extLst>
              </a:tr>
            </a:tbl>
          </a:graphicData>
        </a:graphic>
      </p:graphicFrame>
      <p:cxnSp>
        <p:nvCxnSpPr>
          <p:cNvPr id="15" name="직선 화살표 연결선 14">
            <a:extLst>
              <a:ext uri="{FF2B5EF4-FFF2-40B4-BE49-F238E27FC236}">
                <a16:creationId xmlns:a16="http://schemas.microsoft.com/office/drawing/2014/main" id="{FFEA8C08-023E-47EF-B948-9FA5B207EB0B}"/>
              </a:ext>
            </a:extLst>
          </p:cNvPr>
          <p:cNvCxnSpPr/>
          <p:nvPr/>
        </p:nvCxnSpPr>
        <p:spPr>
          <a:xfrm>
            <a:off x="5659120" y="1155485"/>
            <a:ext cx="0" cy="104479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9A7FA11-9341-4798-B20B-49B82AD4BD7A}"/>
              </a:ext>
            </a:extLst>
          </p:cNvPr>
          <p:cNvCxnSpPr/>
          <p:nvPr/>
        </p:nvCxnSpPr>
        <p:spPr>
          <a:xfrm>
            <a:off x="5862320" y="1155485"/>
            <a:ext cx="0" cy="104479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9E2D29BE-47E4-4DCC-A6D8-2BCA54FA5266}"/>
              </a:ext>
            </a:extLst>
          </p:cNvPr>
          <p:cNvCxnSpPr/>
          <p:nvPr/>
        </p:nvCxnSpPr>
        <p:spPr>
          <a:xfrm>
            <a:off x="6075680" y="1155485"/>
            <a:ext cx="0" cy="104479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93DDF26-8C0F-4E5B-A930-D96AC1BF8216}"/>
              </a:ext>
            </a:extLst>
          </p:cNvPr>
          <p:cNvCxnSpPr/>
          <p:nvPr/>
        </p:nvCxnSpPr>
        <p:spPr>
          <a:xfrm>
            <a:off x="6299200" y="1155485"/>
            <a:ext cx="0" cy="104479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A1F444CA-92D0-4F41-B243-25D623E938C8}"/>
              </a:ext>
            </a:extLst>
          </p:cNvPr>
          <p:cNvCxnSpPr/>
          <p:nvPr/>
        </p:nvCxnSpPr>
        <p:spPr>
          <a:xfrm>
            <a:off x="6537960" y="1155485"/>
            <a:ext cx="0" cy="104479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 descr="Free download of 논리 Xor 기호 클립 아트 Vector Graphic">
            <a:extLst>
              <a:ext uri="{FF2B5EF4-FFF2-40B4-BE49-F238E27FC236}">
                <a16:creationId xmlns:a16="http://schemas.microsoft.com/office/drawing/2014/main" id="{4FC1BE17-C0F2-47E0-BBE8-C09E15968079}"/>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355662" y="1251350"/>
            <a:ext cx="350755" cy="35075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download of 논리 Xor 기호 클립 아트 Vector Graphic">
            <a:extLst>
              <a:ext uri="{FF2B5EF4-FFF2-40B4-BE49-F238E27FC236}">
                <a16:creationId xmlns:a16="http://schemas.microsoft.com/office/drawing/2014/main" id="{DB469CF0-ED4F-4C8A-B307-A9ECC05C64F4}"/>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859280" y="2777551"/>
            <a:ext cx="350755" cy="35075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0F86455-55CE-4018-A1CB-77A827A4FE8D}"/>
              </a:ext>
            </a:extLst>
          </p:cNvPr>
          <p:cNvSpPr txBox="1"/>
          <p:nvPr/>
        </p:nvSpPr>
        <p:spPr>
          <a:xfrm>
            <a:off x="1267498" y="4865312"/>
            <a:ext cx="7679553" cy="369332"/>
          </a:xfrm>
          <a:prstGeom prst="rect">
            <a:avLst/>
          </a:prstGeom>
          <a:noFill/>
        </p:spPr>
        <p:txBody>
          <a:bodyPr wrap="square" rtlCol="0">
            <a:spAutoFit/>
          </a:bodyPr>
          <a:lstStyle/>
          <a:p>
            <a:r>
              <a:rPr lang="en-US" altLang="ko-KR" dirty="0"/>
              <a:t>If the generated remainder becomes 0, it is judged as a normal message!</a:t>
            </a:r>
            <a:endParaRPr lang="ko-KR" altLang="en-US" dirty="0"/>
          </a:p>
        </p:txBody>
      </p:sp>
      <p:sp>
        <p:nvSpPr>
          <p:cNvPr id="20" name="TextBox 19">
            <a:extLst>
              <a:ext uri="{FF2B5EF4-FFF2-40B4-BE49-F238E27FC236}">
                <a16:creationId xmlns:a16="http://schemas.microsoft.com/office/drawing/2014/main" id="{A2773FA9-959A-8498-B8B2-2B4D673E5F8E}"/>
              </a:ext>
            </a:extLst>
          </p:cNvPr>
          <p:cNvSpPr txBox="1"/>
          <p:nvPr/>
        </p:nvSpPr>
        <p:spPr>
          <a:xfrm>
            <a:off x="121083" y="2171014"/>
            <a:ext cx="3098266" cy="400110"/>
          </a:xfrm>
          <a:prstGeom prst="rect">
            <a:avLst/>
          </a:prstGeom>
          <a:noFill/>
        </p:spPr>
        <p:txBody>
          <a:bodyPr wrap="square" rtlCol="0">
            <a:spAutoFit/>
          </a:bodyPr>
          <a:lstStyle/>
          <a:p>
            <a:pPr algn="ctr"/>
            <a:r>
              <a:rPr lang="en-US" altLang="ko-KR" sz="1000" b="1" dirty="0"/>
              <a:t>Divide the generative polynomial again by adding the following expression</a:t>
            </a:r>
            <a:endParaRPr lang="ko-KR" altLang="en-US" sz="1000" b="1" dirty="0"/>
          </a:p>
        </p:txBody>
      </p:sp>
      <p:sp>
        <p:nvSpPr>
          <p:cNvPr id="25" name="TextBox 24">
            <a:extLst>
              <a:ext uri="{FF2B5EF4-FFF2-40B4-BE49-F238E27FC236}">
                <a16:creationId xmlns:a16="http://schemas.microsoft.com/office/drawing/2014/main" id="{1A55D4A4-E150-833A-E644-8975C1803A58}"/>
              </a:ext>
            </a:extLst>
          </p:cNvPr>
          <p:cNvSpPr txBox="1"/>
          <p:nvPr/>
        </p:nvSpPr>
        <p:spPr>
          <a:xfrm>
            <a:off x="2034657" y="3812143"/>
            <a:ext cx="5811788" cy="369332"/>
          </a:xfrm>
          <a:prstGeom prst="rect">
            <a:avLst/>
          </a:prstGeom>
          <a:noFill/>
        </p:spPr>
        <p:txBody>
          <a:bodyPr wrap="square" rtlCol="0">
            <a:spAutoFit/>
          </a:bodyPr>
          <a:lstStyle/>
          <a:p>
            <a:r>
              <a:rPr lang="en-US" altLang="ko-KR" dirty="0"/>
              <a:t>The calculation is repeated until all data before CRC are 0.</a:t>
            </a:r>
            <a:endParaRPr lang="ko-KR" altLang="en-US" dirty="0"/>
          </a:p>
        </p:txBody>
      </p:sp>
      <p:pic>
        <p:nvPicPr>
          <p:cNvPr id="2" name="녹음한 소리">
            <a:hlinkClick r:id="" action="ppaction://media"/>
            <a:extLst>
              <a:ext uri="{FF2B5EF4-FFF2-40B4-BE49-F238E27FC236}">
                <a16:creationId xmlns:a16="http://schemas.microsoft.com/office/drawing/2014/main" id="{ED41C74E-0EF3-A86D-5F3E-2C33D24B20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8901" y="5931181"/>
            <a:ext cx="406400" cy="406400"/>
          </a:xfrm>
          <a:prstGeom prst="rect">
            <a:avLst/>
          </a:prstGeom>
        </p:spPr>
      </p:pic>
    </p:spTree>
    <p:extLst>
      <p:ext uri="{BB962C8B-B14F-4D97-AF65-F5344CB8AC3E}">
        <p14:creationId xmlns:p14="http://schemas.microsoft.com/office/powerpoint/2010/main" val="103287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74D7CD-16B1-447D-B7A2-E9F8E13E07A0}"/>
              </a:ext>
            </a:extLst>
          </p:cNvPr>
          <p:cNvSpPr txBox="1"/>
          <p:nvPr/>
        </p:nvSpPr>
        <p:spPr>
          <a:xfrm>
            <a:off x="442495" y="2210272"/>
            <a:ext cx="8493225" cy="2053960"/>
          </a:xfrm>
          <a:prstGeom prst="rect">
            <a:avLst/>
          </a:prstGeom>
          <a:noFill/>
        </p:spPr>
        <p:txBody>
          <a:bodyPr wrap="square">
            <a:spAutoFit/>
          </a:bodyPr>
          <a:lstStyle/>
          <a:p>
            <a:pPr marL="457200" indent="-457200">
              <a:lnSpc>
                <a:spcPct val="120000"/>
              </a:lnSpc>
              <a:buFont typeface="Arial" panose="020B0604020202020204" pitchFamily="34" charset="0"/>
              <a:buChar char="•"/>
            </a:pPr>
            <a:r>
              <a:rPr lang="en-US" altLang="ko-KR" dirty="0">
                <a:latin typeface="+mj-ea"/>
              </a:rPr>
              <a:t>ACK: The ACK field consists of an Ack slot and an ACK Delimiter.</a:t>
            </a:r>
          </a:p>
          <a:p>
            <a:pPr marL="457200" indent="-457200">
              <a:lnSpc>
                <a:spcPct val="120000"/>
              </a:lnSpc>
              <a:buFont typeface="Arial" panose="020B0604020202020204" pitchFamily="34" charset="0"/>
              <a:buChar char="•"/>
            </a:pPr>
            <a:r>
              <a:rPr lang="en-US" altLang="ko-KR" sz="1800" dirty="0">
                <a:latin typeface="+mj-ea"/>
              </a:rPr>
              <a:t>ACK is an acknowledgment by receiving a message, and the receiving node, not the sending node, responds.</a:t>
            </a:r>
          </a:p>
          <a:p>
            <a:pPr marL="457200" indent="-457200">
              <a:lnSpc>
                <a:spcPct val="120000"/>
              </a:lnSpc>
              <a:buFont typeface="Arial" panose="020B0604020202020204" pitchFamily="34" charset="0"/>
              <a:buChar char="•"/>
            </a:pPr>
            <a:r>
              <a:rPr lang="en-US" altLang="ko-KR" dirty="0">
                <a:latin typeface="+mj-ea"/>
              </a:rPr>
              <a:t>When verified through CRC, if there is no abnormality, a dominant (0) bit is added to the ACK field, and if not, a recessive (1) bit is added. That is, if it is received normally, it becomes '01', but if it is not, it becomes '11'.</a:t>
            </a:r>
          </a:p>
        </p:txBody>
      </p:sp>
      <p:pic>
        <p:nvPicPr>
          <p:cNvPr id="7" name="그림 6">
            <a:extLst>
              <a:ext uri="{FF2B5EF4-FFF2-40B4-BE49-F238E27FC236}">
                <a16:creationId xmlns:a16="http://schemas.microsoft.com/office/drawing/2014/main" id="{F854DDC5-E69B-468F-A905-821F8CC76262}"/>
              </a:ext>
            </a:extLst>
          </p:cNvPr>
          <p:cNvPicPr>
            <a:picLocks noChangeAspect="1"/>
          </p:cNvPicPr>
          <p:nvPr/>
        </p:nvPicPr>
        <p:blipFill>
          <a:blip r:embed="rId5"/>
          <a:stretch>
            <a:fillRect/>
          </a:stretch>
        </p:blipFill>
        <p:spPr>
          <a:xfrm>
            <a:off x="2157611" y="5080"/>
            <a:ext cx="4635738" cy="2178162"/>
          </a:xfrm>
          <a:prstGeom prst="rect">
            <a:avLst/>
          </a:prstGeom>
        </p:spPr>
      </p:pic>
      <p:pic>
        <p:nvPicPr>
          <p:cNvPr id="2" name="녹음한 소리">
            <a:hlinkClick r:id="" action="ppaction://media"/>
            <a:extLst>
              <a:ext uri="{FF2B5EF4-FFF2-40B4-BE49-F238E27FC236}">
                <a16:creationId xmlns:a16="http://schemas.microsoft.com/office/drawing/2014/main" id="{7A6CD8E4-FB09-D851-0F43-A6C4B8CE3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75650" y="5765800"/>
            <a:ext cx="406400" cy="406400"/>
          </a:xfrm>
          <a:prstGeom prst="rect">
            <a:avLst/>
          </a:prstGeom>
        </p:spPr>
      </p:pic>
    </p:spTree>
    <p:extLst>
      <p:ext uri="{BB962C8B-B14F-4D97-AF65-F5344CB8AC3E}">
        <p14:creationId xmlns:p14="http://schemas.microsoft.com/office/powerpoint/2010/main" val="199241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ECFBA080-D739-438D-810E-73217A87B3C6}"/>
              </a:ext>
            </a:extLst>
          </p:cNvPr>
          <p:cNvSpPr txBox="1">
            <a:spLocks/>
          </p:cNvSpPr>
          <p:nvPr/>
        </p:nvSpPr>
        <p:spPr>
          <a:xfrm>
            <a:off x="224287" y="196991"/>
            <a:ext cx="8229600" cy="43218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t>8. Principle of Bus Access</a:t>
            </a:r>
          </a:p>
        </p:txBody>
      </p:sp>
      <p:sp>
        <p:nvSpPr>
          <p:cNvPr id="6" name="제목 1">
            <a:extLst>
              <a:ext uri="{FF2B5EF4-FFF2-40B4-BE49-F238E27FC236}">
                <a16:creationId xmlns:a16="http://schemas.microsoft.com/office/drawing/2014/main" id="{F37F408F-3061-485D-B03F-C5FEC072D247}"/>
              </a:ext>
            </a:extLst>
          </p:cNvPr>
          <p:cNvSpPr txBox="1">
            <a:spLocks/>
          </p:cNvSpPr>
          <p:nvPr/>
        </p:nvSpPr>
        <p:spPr>
          <a:xfrm>
            <a:off x="529087" y="992591"/>
            <a:ext cx="8157713" cy="5103410"/>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457200" indent="-457200">
              <a:lnSpc>
                <a:spcPct val="120000"/>
              </a:lnSpc>
              <a:buFont typeface="Arial" panose="020B0604020202020204" pitchFamily="34" charset="0"/>
              <a:buChar char="•"/>
            </a:pPr>
            <a:r>
              <a:rPr lang="en-US" altLang="ko-KR" sz="2000" dirty="0">
                <a:latin typeface="+mj-ea"/>
              </a:rPr>
              <a:t>Each node in the CAN network can access the CAN bus without permission or prior coordination with other CAN nodes.</a:t>
            </a:r>
          </a:p>
          <a:p>
            <a:pPr marL="457200" indent="-457200">
              <a:lnSpc>
                <a:spcPct val="120000"/>
              </a:lnSpc>
              <a:buFont typeface="Arial" panose="020B0604020202020204" pitchFamily="34" charset="0"/>
              <a:buChar char="•"/>
            </a:pPr>
            <a:r>
              <a:rPr lang="en-US" altLang="ko-KR" sz="2000" dirty="0">
                <a:latin typeface="+mj-ea"/>
              </a:rPr>
              <a:t>However, there is a risk that multiple CAN nodes access the CAN bus at the same time, causing duplication of the CAN bus</a:t>
            </a:r>
          </a:p>
          <a:p>
            <a:pPr marL="457200" indent="-457200">
              <a:lnSpc>
                <a:spcPct val="120000"/>
              </a:lnSpc>
              <a:buFont typeface="Arial" panose="020B0604020202020204" pitchFamily="34" charset="0"/>
              <a:buChar char="•"/>
            </a:pPr>
            <a:r>
              <a:rPr lang="en-US" altLang="ko-KR" sz="2000" dirty="0">
                <a:latin typeface="+mj-ea"/>
              </a:rPr>
              <a:t>To prevent this, a method called </a:t>
            </a:r>
            <a:r>
              <a:rPr lang="en-US" altLang="ko-KR" sz="2000" b="1" dirty="0">
                <a:latin typeface="+mj-ea"/>
              </a:rPr>
              <a:t>CSMA/CA </a:t>
            </a:r>
            <a:r>
              <a:rPr lang="en-US" altLang="ko-KR" sz="2000" dirty="0">
                <a:latin typeface="+mj-ea"/>
              </a:rPr>
              <a:t>(Carrier </a:t>
            </a:r>
            <a:r>
              <a:rPr lang="en-US" altLang="ko-KR" sz="2000" dirty="0" err="1">
                <a:latin typeface="+mj-ea"/>
              </a:rPr>
              <a:t>Sence</a:t>
            </a:r>
            <a:r>
              <a:rPr lang="en-US" altLang="ko-KR" sz="2000" dirty="0">
                <a:latin typeface="+mj-ea"/>
              </a:rPr>
              <a:t> Multiple Access with Collision Avoidance) is used. A CAN node that wants to originate through the CSMA/CA method can access the CAN bus at an appropriate time.</a:t>
            </a:r>
          </a:p>
          <a:p>
            <a:pPr marL="457200" indent="-457200">
              <a:lnSpc>
                <a:spcPct val="120000"/>
              </a:lnSpc>
              <a:buFont typeface="Arial" panose="020B0604020202020204" pitchFamily="34" charset="0"/>
              <a:buChar char="•"/>
            </a:pPr>
            <a:r>
              <a:rPr lang="en-US" altLang="ko-KR" sz="2000" dirty="0">
                <a:latin typeface="+mj-ea"/>
              </a:rPr>
              <a:t>For CAN</a:t>
            </a:r>
            <a:r>
              <a:rPr lang="ko-KR" altLang="en-US" sz="2000" dirty="0">
                <a:latin typeface="+mj-ea"/>
              </a:rPr>
              <a:t> </a:t>
            </a:r>
            <a:r>
              <a:rPr lang="en-US" altLang="ko-KR" sz="2000" dirty="0">
                <a:latin typeface="+mj-ea"/>
              </a:rPr>
              <a:t>bus access, the CSMA/CA method based on </a:t>
            </a:r>
            <a:r>
              <a:rPr lang="en-US" altLang="ko-KR" sz="2000" b="1" dirty="0">
                <a:latin typeface="+mj-ea"/>
              </a:rPr>
              <a:t>bit bus arbitration </a:t>
            </a:r>
            <a:r>
              <a:rPr lang="en-US" altLang="ko-KR" sz="2000" dirty="0">
                <a:latin typeface="+mj-ea"/>
              </a:rPr>
              <a:t>(which uses ID to prioritize messages) selects the highest priority CAN message among CAN nodes.</a:t>
            </a:r>
            <a:endParaRPr lang="ko-KR" altLang="en-US" sz="2000" dirty="0">
              <a:latin typeface="+mj-ea"/>
            </a:endParaRPr>
          </a:p>
        </p:txBody>
      </p:sp>
      <p:pic>
        <p:nvPicPr>
          <p:cNvPr id="2" name="녹음한 소리">
            <a:hlinkClick r:id="" action="ppaction://media"/>
            <a:extLst>
              <a:ext uri="{FF2B5EF4-FFF2-40B4-BE49-F238E27FC236}">
                <a16:creationId xmlns:a16="http://schemas.microsoft.com/office/drawing/2014/main" id="{AA829A8C-AAE9-5832-CB03-E0D8C3BC25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5783" y="5742119"/>
            <a:ext cx="406400" cy="406400"/>
          </a:xfrm>
          <a:prstGeom prst="rect">
            <a:avLst/>
          </a:prstGeom>
        </p:spPr>
      </p:pic>
    </p:spTree>
    <p:extLst>
      <p:ext uri="{BB962C8B-B14F-4D97-AF65-F5344CB8AC3E}">
        <p14:creationId xmlns:p14="http://schemas.microsoft.com/office/powerpoint/2010/main" val="255269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1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9290A860-2E66-4604-B773-CFB66E15FFB7}"/>
              </a:ext>
            </a:extLst>
          </p:cNvPr>
          <p:cNvSpPr>
            <a:spLocks noGrp="1"/>
          </p:cNvSpPr>
          <p:nvPr>
            <p:ph type="sldNum" sz="quarter" idx="12"/>
          </p:nvPr>
        </p:nvSpPr>
        <p:spPr/>
        <p:txBody>
          <a:bodyPr/>
          <a:lstStyle/>
          <a:p>
            <a:fld id="{31FB9361-1B81-4B02-9079-3AEB78725BB2}" type="slidenum">
              <a:rPr lang="ko-KR" altLang="en-US" smtClean="0"/>
              <a:t>23</a:t>
            </a:fld>
            <a:endParaRPr lang="ko-KR" altLang="en-US"/>
          </a:p>
        </p:txBody>
      </p:sp>
      <p:sp>
        <p:nvSpPr>
          <p:cNvPr id="6" name="직사각형 5">
            <a:extLst>
              <a:ext uri="{FF2B5EF4-FFF2-40B4-BE49-F238E27FC236}">
                <a16:creationId xmlns:a16="http://schemas.microsoft.com/office/drawing/2014/main" id="{39E57F49-C91C-4A9C-A6E1-6B16C887035A}"/>
              </a:ext>
            </a:extLst>
          </p:cNvPr>
          <p:cNvSpPr/>
          <p:nvPr/>
        </p:nvSpPr>
        <p:spPr>
          <a:xfrm>
            <a:off x="606117" y="3347466"/>
            <a:ext cx="1656370" cy="668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CAN Frame</a:t>
            </a:r>
            <a:endParaRPr lang="ko-KR" altLang="en-US" dirty="0"/>
          </a:p>
        </p:txBody>
      </p:sp>
      <p:sp>
        <p:nvSpPr>
          <p:cNvPr id="7" name="직사각형 6">
            <a:extLst>
              <a:ext uri="{FF2B5EF4-FFF2-40B4-BE49-F238E27FC236}">
                <a16:creationId xmlns:a16="http://schemas.microsoft.com/office/drawing/2014/main" id="{9FE69225-56F6-4CB0-8194-CB7F505B6AA4}"/>
              </a:ext>
            </a:extLst>
          </p:cNvPr>
          <p:cNvSpPr/>
          <p:nvPr/>
        </p:nvSpPr>
        <p:spPr>
          <a:xfrm>
            <a:off x="2262487" y="3347466"/>
            <a:ext cx="827846" cy="6688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ITM</a:t>
            </a:r>
            <a:endParaRPr lang="ko-KR" altLang="en-US" dirty="0">
              <a:solidFill>
                <a:schemeClr val="tx1"/>
              </a:solidFill>
            </a:endParaRPr>
          </a:p>
        </p:txBody>
      </p:sp>
      <p:sp>
        <p:nvSpPr>
          <p:cNvPr id="8" name="직사각형 7">
            <a:extLst>
              <a:ext uri="{FF2B5EF4-FFF2-40B4-BE49-F238E27FC236}">
                <a16:creationId xmlns:a16="http://schemas.microsoft.com/office/drawing/2014/main" id="{A27FCD06-1EF7-42D5-822E-AC911BF75811}"/>
              </a:ext>
            </a:extLst>
          </p:cNvPr>
          <p:cNvSpPr/>
          <p:nvPr/>
        </p:nvSpPr>
        <p:spPr>
          <a:xfrm>
            <a:off x="3090333" y="3347466"/>
            <a:ext cx="1656370" cy="66881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CAN Frame A</a:t>
            </a:r>
            <a:endParaRPr lang="ko-KR" altLang="en-US" dirty="0"/>
          </a:p>
        </p:txBody>
      </p:sp>
      <p:sp>
        <p:nvSpPr>
          <p:cNvPr id="9" name="직사각형 8">
            <a:extLst>
              <a:ext uri="{FF2B5EF4-FFF2-40B4-BE49-F238E27FC236}">
                <a16:creationId xmlns:a16="http://schemas.microsoft.com/office/drawing/2014/main" id="{9FCA8303-EAAB-4764-9951-F05DA782D465}"/>
              </a:ext>
            </a:extLst>
          </p:cNvPr>
          <p:cNvSpPr/>
          <p:nvPr/>
        </p:nvSpPr>
        <p:spPr>
          <a:xfrm>
            <a:off x="4746703" y="3347466"/>
            <a:ext cx="827846" cy="6688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ITM</a:t>
            </a:r>
            <a:endParaRPr lang="ko-KR" altLang="en-US" dirty="0">
              <a:solidFill>
                <a:schemeClr val="tx1"/>
              </a:solidFill>
            </a:endParaRPr>
          </a:p>
        </p:txBody>
      </p:sp>
      <p:sp>
        <p:nvSpPr>
          <p:cNvPr id="10" name="직사각형 9">
            <a:extLst>
              <a:ext uri="{FF2B5EF4-FFF2-40B4-BE49-F238E27FC236}">
                <a16:creationId xmlns:a16="http://schemas.microsoft.com/office/drawing/2014/main" id="{2C819A29-4BDB-46D5-88F2-DBB2521F60BA}"/>
              </a:ext>
            </a:extLst>
          </p:cNvPr>
          <p:cNvSpPr/>
          <p:nvPr/>
        </p:nvSpPr>
        <p:spPr>
          <a:xfrm>
            <a:off x="5574549" y="3347466"/>
            <a:ext cx="1656370" cy="66881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CAN Frame B</a:t>
            </a:r>
            <a:endParaRPr lang="ko-KR" altLang="en-US" dirty="0"/>
          </a:p>
        </p:txBody>
      </p:sp>
      <p:sp>
        <p:nvSpPr>
          <p:cNvPr id="11" name="직사각형 10">
            <a:extLst>
              <a:ext uri="{FF2B5EF4-FFF2-40B4-BE49-F238E27FC236}">
                <a16:creationId xmlns:a16="http://schemas.microsoft.com/office/drawing/2014/main" id="{6D35C613-EBBE-4233-9CA9-1BB74987D68C}"/>
              </a:ext>
            </a:extLst>
          </p:cNvPr>
          <p:cNvSpPr/>
          <p:nvPr/>
        </p:nvSpPr>
        <p:spPr>
          <a:xfrm>
            <a:off x="7230919" y="3347466"/>
            <a:ext cx="827846" cy="6688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ITM</a:t>
            </a:r>
            <a:endParaRPr lang="ko-KR" altLang="en-US" dirty="0">
              <a:solidFill>
                <a:schemeClr val="tx1"/>
              </a:solidFill>
            </a:endParaRPr>
          </a:p>
        </p:txBody>
      </p:sp>
      <p:sp>
        <p:nvSpPr>
          <p:cNvPr id="12" name="사각형: 둥근 모서리 11">
            <a:extLst>
              <a:ext uri="{FF2B5EF4-FFF2-40B4-BE49-F238E27FC236}">
                <a16:creationId xmlns:a16="http://schemas.microsoft.com/office/drawing/2014/main" id="{AD6E1103-9C67-436D-AB08-827147705366}"/>
              </a:ext>
            </a:extLst>
          </p:cNvPr>
          <p:cNvSpPr/>
          <p:nvPr/>
        </p:nvSpPr>
        <p:spPr>
          <a:xfrm>
            <a:off x="924983" y="1662123"/>
            <a:ext cx="242993" cy="24299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1</a:t>
            </a:r>
            <a:endParaRPr lang="ko-KR" altLang="en-US" sz="1400" b="1" dirty="0"/>
          </a:p>
        </p:txBody>
      </p:sp>
      <p:cxnSp>
        <p:nvCxnSpPr>
          <p:cNvPr id="14" name="직선 화살표 연결선 13">
            <a:extLst>
              <a:ext uri="{FF2B5EF4-FFF2-40B4-BE49-F238E27FC236}">
                <a16:creationId xmlns:a16="http://schemas.microsoft.com/office/drawing/2014/main" id="{01F3258E-9B45-4E27-B6AC-00E863456CC9}"/>
              </a:ext>
            </a:extLst>
          </p:cNvPr>
          <p:cNvCxnSpPr/>
          <p:nvPr/>
        </p:nvCxnSpPr>
        <p:spPr>
          <a:xfrm>
            <a:off x="1046480" y="2719917"/>
            <a:ext cx="20438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0A95339-29BB-4C9D-8AE8-2F51E93DD4F4}"/>
              </a:ext>
            </a:extLst>
          </p:cNvPr>
          <p:cNvSpPr txBox="1"/>
          <p:nvPr/>
        </p:nvSpPr>
        <p:spPr>
          <a:xfrm>
            <a:off x="624839" y="2385483"/>
            <a:ext cx="2887134" cy="276999"/>
          </a:xfrm>
          <a:prstGeom prst="rect">
            <a:avLst/>
          </a:prstGeom>
          <a:noFill/>
        </p:spPr>
        <p:txBody>
          <a:bodyPr wrap="square" rtlCol="0">
            <a:spAutoFit/>
          </a:bodyPr>
          <a:lstStyle/>
          <a:p>
            <a:pPr algn="ctr"/>
            <a:r>
              <a:rPr lang="en-US" altLang="ko-KR" sz="1200" dirty="0"/>
              <a:t>Carrier </a:t>
            </a:r>
            <a:r>
              <a:rPr lang="en-US" altLang="ko-KR" sz="1200" dirty="0" err="1"/>
              <a:t>Scence</a:t>
            </a:r>
            <a:endParaRPr lang="ko-KR" altLang="en-US" sz="1200" dirty="0"/>
          </a:p>
        </p:txBody>
      </p:sp>
      <p:cxnSp>
        <p:nvCxnSpPr>
          <p:cNvPr id="17" name="직선 화살표 연결선 16">
            <a:extLst>
              <a:ext uri="{FF2B5EF4-FFF2-40B4-BE49-F238E27FC236}">
                <a16:creationId xmlns:a16="http://schemas.microsoft.com/office/drawing/2014/main" id="{63D12C0D-481A-43DA-81D5-59803637BD23}"/>
              </a:ext>
            </a:extLst>
          </p:cNvPr>
          <p:cNvCxnSpPr/>
          <p:nvPr/>
        </p:nvCxnSpPr>
        <p:spPr>
          <a:xfrm>
            <a:off x="1046479" y="1921495"/>
            <a:ext cx="0" cy="1425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12E4175-4CB9-4227-BDBD-A45879467091}"/>
              </a:ext>
            </a:extLst>
          </p:cNvPr>
          <p:cNvSpPr txBox="1"/>
          <p:nvPr/>
        </p:nvSpPr>
        <p:spPr>
          <a:xfrm>
            <a:off x="-920751" y="2241417"/>
            <a:ext cx="2887134" cy="430887"/>
          </a:xfrm>
          <a:prstGeom prst="rect">
            <a:avLst/>
          </a:prstGeom>
          <a:noFill/>
        </p:spPr>
        <p:txBody>
          <a:bodyPr wrap="square" rtlCol="0">
            <a:spAutoFit/>
          </a:bodyPr>
          <a:lstStyle/>
          <a:p>
            <a:pPr algn="ctr"/>
            <a:r>
              <a:rPr lang="en-US" altLang="ko-KR" sz="1200" b="1" dirty="0"/>
              <a:t>CAN Node A</a:t>
            </a:r>
          </a:p>
          <a:p>
            <a:pPr algn="ctr"/>
            <a:r>
              <a:rPr lang="en-US" altLang="ko-KR" sz="1000" dirty="0"/>
              <a:t>(High Priority)</a:t>
            </a:r>
            <a:endParaRPr lang="ko-KR" altLang="en-US" sz="1000" dirty="0"/>
          </a:p>
        </p:txBody>
      </p:sp>
      <p:sp>
        <p:nvSpPr>
          <p:cNvPr id="19" name="TextBox 18">
            <a:extLst>
              <a:ext uri="{FF2B5EF4-FFF2-40B4-BE49-F238E27FC236}">
                <a16:creationId xmlns:a16="http://schemas.microsoft.com/office/drawing/2014/main" id="{EDBD2822-244C-4FA0-8128-14A0C5A895DF}"/>
              </a:ext>
            </a:extLst>
          </p:cNvPr>
          <p:cNvSpPr txBox="1"/>
          <p:nvPr/>
        </p:nvSpPr>
        <p:spPr>
          <a:xfrm>
            <a:off x="-920751" y="5140437"/>
            <a:ext cx="2887134" cy="430887"/>
          </a:xfrm>
          <a:prstGeom prst="rect">
            <a:avLst/>
          </a:prstGeom>
          <a:noFill/>
        </p:spPr>
        <p:txBody>
          <a:bodyPr wrap="square" rtlCol="0">
            <a:spAutoFit/>
          </a:bodyPr>
          <a:lstStyle/>
          <a:p>
            <a:pPr algn="ctr"/>
            <a:r>
              <a:rPr lang="en-US" altLang="ko-KR" sz="1200" b="1" dirty="0"/>
              <a:t>CAN Node B</a:t>
            </a:r>
          </a:p>
          <a:p>
            <a:pPr algn="ctr"/>
            <a:r>
              <a:rPr lang="en-US" altLang="ko-KR" sz="1000" dirty="0"/>
              <a:t>(Low Priority)</a:t>
            </a:r>
            <a:endParaRPr lang="ko-KR" altLang="en-US" sz="1000" dirty="0"/>
          </a:p>
        </p:txBody>
      </p:sp>
      <p:cxnSp>
        <p:nvCxnSpPr>
          <p:cNvPr id="20" name="직선 화살표 연결선 19">
            <a:extLst>
              <a:ext uri="{FF2B5EF4-FFF2-40B4-BE49-F238E27FC236}">
                <a16:creationId xmlns:a16="http://schemas.microsoft.com/office/drawing/2014/main" id="{CF91A97C-DFB1-4A24-8644-8CCCDCAFC719}"/>
              </a:ext>
            </a:extLst>
          </p:cNvPr>
          <p:cNvCxnSpPr>
            <a:cxnSpLocks/>
          </p:cNvCxnSpPr>
          <p:nvPr/>
        </p:nvCxnSpPr>
        <p:spPr>
          <a:xfrm flipV="1">
            <a:off x="1681479" y="4062900"/>
            <a:ext cx="0" cy="1391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A3CCE1C1-E45F-4CF5-9048-4D1DB1E96E1B}"/>
              </a:ext>
            </a:extLst>
          </p:cNvPr>
          <p:cNvCxnSpPr>
            <a:cxnSpLocks/>
          </p:cNvCxnSpPr>
          <p:nvPr/>
        </p:nvCxnSpPr>
        <p:spPr>
          <a:xfrm flipV="1">
            <a:off x="1681479" y="4976015"/>
            <a:ext cx="3893070" cy="22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400C4C3-C583-44F1-923A-DD3BBC5FE5E2}"/>
              </a:ext>
            </a:extLst>
          </p:cNvPr>
          <p:cNvSpPr txBox="1"/>
          <p:nvPr/>
        </p:nvSpPr>
        <p:spPr>
          <a:xfrm>
            <a:off x="2203873" y="4699016"/>
            <a:ext cx="2887134" cy="276999"/>
          </a:xfrm>
          <a:prstGeom prst="rect">
            <a:avLst/>
          </a:prstGeom>
          <a:noFill/>
        </p:spPr>
        <p:txBody>
          <a:bodyPr wrap="square" rtlCol="0">
            <a:spAutoFit/>
          </a:bodyPr>
          <a:lstStyle/>
          <a:p>
            <a:pPr algn="ctr"/>
            <a:r>
              <a:rPr lang="en-US" altLang="ko-KR" sz="1200" dirty="0"/>
              <a:t>Carrier </a:t>
            </a:r>
            <a:r>
              <a:rPr lang="en-US" altLang="ko-KR" sz="1200" dirty="0" err="1"/>
              <a:t>Scence</a:t>
            </a:r>
            <a:endParaRPr lang="ko-KR" altLang="en-US" sz="1200" dirty="0"/>
          </a:p>
        </p:txBody>
      </p:sp>
      <p:cxnSp>
        <p:nvCxnSpPr>
          <p:cNvPr id="27" name="직선 연결선 26">
            <a:extLst>
              <a:ext uri="{FF2B5EF4-FFF2-40B4-BE49-F238E27FC236}">
                <a16:creationId xmlns:a16="http://schemas.microsoft.com/office/drawing/2014/main" id="{8F10CC2A-63C4-4D4D-9ED9-43E8FA11DAFA}"/>
              </a:ext>
            </a:extLst>
          </p:cNvPr>
          <p:cNvCxnSpPr/>
          <p:nvPr/>
        </p:nvCxnSpPr>
        <p:spPr>
          <a:xfrm>
            <a:off x="3090333" y="2166366"/>
            <a:ext cx="0" cy="11811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601C2D28-C498-49A7-A94A-2107A676B050}"/>
              </a:ext>
            </a:extLst>
          </p:cNvPr>
          <p:cNvCxnSpPr>
            <a:cxnSpLocks/>
          </p:cNvCxnSpPr>
          <p:nvPr/>
        </p:nvCxnSpPr>
        <p:spPr>
          <a:xfrm>
            <a:off x="5574549" y="4016284"/>
            <a:ext cx="0" cy="140115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274C847-1772-4A0F-B6BE-B217170ECFDB}"/>
              </a:ext>
            </a:extLst>
          </p:cNvPr>
          <p:cNvSpPr txBox="1"/>
          <p:nvPr/>
        </p:nvSpPr>
        <p:spPr>
          <a:xfrm>
            <a:off x="3952335" y="496388"/>
            <a:ext cx="4870822" cy="2292935"/>
          </a:xfrm>
          <a:prstGeom prst="rect">
            <a:avLst/>
          </a:prstGeom>
          <a:noFill/>
        </p:spPr>
        <p:txBody>
          <a:bodyPr wrap="square" rtlCol="0">
            <a:spAutoFit/>
          </a:bodyPr>
          <a:lstStyle/>
          <a:p>
            <a:pPr algn="just"/>
            <a:r>
              <a:rPr lang="en-US" altLang="ko-KR" sz="1100" dirty="0"/>
              <a:t>1. </a:t>
            </a:r>
            <a:r>
              <a:rPr lang="en-US" altLang="ko-KR" sz="1100" b="1" dirty="0"/>
              <a:t>CAN Node A wishes to access the CAN bus</a:t>
            </a:r>
          </a:p>
          <a:p>
            <a:pPr algn="just"/>
            <a:r>
              <a:rPr lang="en-US" altLang="ko-KR" sz="1100" dirty="0"/>
              <a:t>&gt;&gt; CAN node A cannot access the CAN bus until it is available,</a:t>
            </a:r>
            <a:r>
              <a:rPr lang="ko-KR" altLang="en-US" sz="1100" dirty="0"/>
              <a:t> </a:t>
            </a:r>
            <a:r>
              <a:rPr lang="en-US" altLang="ko-KR" sz="1100" dirty="0"/>
              <a:t>This occurs after the ITM expires. so, CAN node A monitors the CAN bus(Carrier </a:t>
            </a:r>
            <a:r>
              <a:rPr lang="en-US" altLang="ko-KR" sz="1100" dirty="0" err="1"/>
              <a:t>Scence</a:t>
            </a:r>
            <a:r>
              <a:rPr lang="en-US" altLang="ko-KR" sz="1100" dirty="0"/>
              <a:t>) to detect this.</a:t>
            </a:r>
          </a:p>
          <a:p>
            <a:pPr algn="just"/>
            <a:endParaRPr lang="en-US" altLang="ko-KR" sz="1100" dirty="0"/>
          </a:p>
          <a:p>
            <a:pPr algn="just"/>
            <a:r>
              <a:rPr lang="en-US" altLang="ko-KR" sz="1100" dirty="0"/>
              <a:t>2. </a:t>
            </a:r>
            <a:r>
              <a:rPr lang="en-US" altLang="ko-KR" sz="1100" b="1" dirty="0"/>
              <a:t>CAN Node B wishes to access the CAN bus</a:t>
            </a:r>
          </a:p>
          <a:p>
            <a:pPr algn="just"/>
            <a:r>
              <a:rPr lang="en-US" altLang="ko-KR" sz="1100" dirty="0"/>
              <a:t>&gt;&gt; CAN node B cannot access the CAN bus until it is available.</a:t>
            </a:r>
          </a:p>
          <a:p>
            <a:pPr algn="just"/>
            <a:endParaRPr lang="en-US" altLang="ko-KR" sz="1100" dirty="0"/>
          </a:p>
          <a:p>
            <a:pPr algn="just"/>
            <a:r>
              <a:rPr lang="en-US" altLang="ko-KR" sz="1100" dirty="0"/>
              <a:t>3. </a:t>
            </a:r>
            <a:r>
              <a:rPr lang="en-US" altLang="ko-KR" sz="1100" b="1" dirty="0"/>
              <a:t>After the ITM expires, the CAN bus is idle. </a:t>
            </a:r>
            <a:r>
              <a:rPr lang="en-US" altLang="ko-KR" sz="1100" dirty="0"/>
              <a:t>CAN node A and B may now access the CAN bus. CAN message A will be transmitted, because it has a higher priority compared to CAN message B.</a:t>
            </a:r>
          </a:p>
          <a:p>
            <a:pPr algn="just"/>
            <a:r>
              <a:rPr lang="en-US" altLang="ko-KR" sz="1100" dirty="0"/>
              <a:t>&gt;&gt; CAN node B waits until the CAN bus is available again.</a:t>
            </a:r>
          </a:p>
          <a:p>
            <a:pPr algn="just"/>
            <a:endParaRPr lang="en-US" altLang="ko-KR" sz="1100" dirty="0"/>
          </a:p>
          <a:p>
            <a:pPr algn="just"/>
            <a:r>
              <a:rPr lang="en-US" altLang="ko-KR" sz="1100" dirty="0"/>
              <a:t>4. </a:t>
            </a:r>
            <a:r>
              <a:rPr lang="en-US" altLang="ko-KR" sz="1100" b="1" dirty="0"/>
              <a:t>CAN node B accesses the CAN bus and transmits its CAN message.</a:t>
            </a:r>
          </a:p>
        </p:txBody>
      </p:sp>
      <p:sp>
        <p:nvSpPr>
          <p:cNvPr id="32" name="사각형: 둥근 모서리 31">
            <a:extLst>
              <a:ext uri="{FF2B5EF4-FFF2-40B4-BE49-F238E27FC236}">
                <a16:creationId xmlns:a16="http://schemas.microsoft.com/office/drawing/2014/main" id="{5D8900FE-441A-4ED4-9524-B40D3642CA50}"/>
              </a:ext>
            </a:extLst>
          </p:cNvPr>
          <p:cNvSpPr/>
          <p:nvPr/>
        </p:nvSpPr>
        <p:spPr>
          <a:xfrm>
            <a:off x="1559982" y="5491928"/>
            <a:ext cx="242993" cy="24299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2</a:t>
            </a:r>
            <a:endParaRPr lang="ko-KR" altLang="en-US" sz="1400" b="1" dirty="0"/>
          </a:p>
        </p:txBody>
      </p:sp>
      <p:sp>
        <p:nvSpPr>
          <p:cNvPr id="33" name="사각형: 둥근 모서리 32">
            <a:extLst>
              <a:ext uri="{FF2B5EF4-FFF2-40B4-BE49-F238E27FC236}">
                <a16:creationId xmlns:a16="http://schemas.microsoft.com/office/drawing/2014/main" id="{43198416-9554-40D1-8BAA-0587DF65062E}"/>
              </a:ext>
            </a:extLst>
          </p:cNvPr>
          <p:cNvSpPr/>
          <p:nvPr/>
        </p:nvSpPr>
        <p:spPr>
          <a:xfrm>
            <a:off x="2968836" y="1657132"/>
            <a:ext cx="242993" cy="24299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3</a:t>
            </a:r>
            <a:endParaRPr lang="ko-KR" altLang="en-US" sz="1400" b="1" dirty="0"/>
          </a:p>
        </p:txBody>
      </p:sp>
      <p:sp>
        <p:nvSpPr>
          <p:cNvPr id="34" name="사각형: 둥근 모서리 33">
            <a:extLst>
              <a:ext uri="{FF2B5EF4-FFF2-40B4-BE49-F238E27FC236}">
                <a16:creationId xmlns:a16="http://schemas.microsoft.com/office/drawing/2014/main" id="{8CC9B603-F6D0-4596-8E35-36500872A0DE}"/>
              </a:ext>
            </a:extLst>
          </p:cNvPr>
          <p:cNvSpPr/>
          <p:nvPr/>
        </p:nvSpPr>
        <p:spPr>
          <a:xfrm>
            <a:off x="5453052" y="5488742"/>
            <a:ext cx="242993" cy="24299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4</a:t>
            </a:r>
            <a:endParaRPr lang="ko-KR" altLang="en-US" sz="1400" b="1" dirty="0"/>
          </a:p>
        </p:txBody>
      </p:sp>
      <p:sp>
        <p:nvSpPr>
          <p:cNvPr id="35" name="TextBox 34">
            <a:extLst>
              <a:ext uri="{FF2B5EF4-FFF2-40B4-BE49-F238E27FC236}">
                <a16:creationId xmlns:a16="http://schemas.microsoft.com/office/drawing/2014/main" id="{19A6942B-CBCF-4212-BE8A-B6DA274AF2F8}"/>
              </a:ext>
            </a:extLst>
          </p:cNvPr>
          <p:cNvSpPr txBox="1"/>
          <p:nvPr/>
        </p:nvSpPr>
        <p:spPr>
          <a:xfrm>
            <a:off x="6438717" y="5448250"/>
            <a:ext cx="2887134" cy="276999"/>
          </a:xfrm>
          <a:prstGeom prst="rect">
            <a:avLst/>
          </a:prstGeom>
          <a:noFill/>
        </p:spPr>
        <p:txBody>
          <a:bodyPr wrap="square" rtlCol="0">
            <a:spAutoFit/>
          </a:bodyPr>
          <a:lstStyle/>
          <a:p>
            <a:pPr algn="ctr"/>
            <a:r>
              <a:rPr lang="en-US" altLang="ko-KR" sz="1200" b="1" dirty="0"/>
              <a:t>ITM : intermission</a:t>
            </a:r>
            <a:endParaRPr lang="ko-KR" altLang="en-US" sz="1000" dirty="0"/>
          </a:p>
        </p:txBody>
      </p:sp>
      <p:sp>
        <p:nvSpPr>
          <p:cNvPr id="36" name="직사각형 35">
            <a:extLst>
              <a:ext uri="{FF2B5EF4-FFF2-40B4-BE49-F238E27FC236}">
                <a16:creationId xmlns:a16="http://schemas.microsoft.com/office/drawing/2014/main" id="{5F8874B3-7ACF-446A-98D1-7D2BA53C1F0F}"/>
              </a:ext>
            </a:extLst>
          </p:cNvPr>
          <p:cNvSpPr/>
          <p:nvPr/>
        </p:nvSpPr>
        <p:spPr>
          <a:xfrm>
            <a:off x="3918518" y="413083"/>
            <a:ext cx="4904639" cy="24952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54B38FCA-15C1-4A59-B2AF-D6D415FA66DA}"/>
              </a:ext>
            </a:extLst>
          </p:cNvPr>
          <p:cNvSpPr txBox="1"/>
          <p:nvPr/>
        </p:nvSpPr>
        <p:spPr>
          <a:xfrm>
            <a:off x="-1150689" y="3579845"/>
            <a:ext cx="2887134" cy="276999"/>
          </a:xfrm>
          <a:prstGeom prst="rect">
            <a:avLst/>
          </a:prstGeom>
          <a:noFill/>
        </p:spPr>
        <p:txBody>
          <a:bodyPr wrap="square" rtlCol="0">
            <a:spAutoFit/>
          </a:bodyPr>
          <a:lstStyle/>
          <a:p>
            <a:pPr algn="ctr"/>
            <a:r>
              <a:rPr lang="en-US" altLang="ko-KR" sz="1200" b="1" dirty="0"/>
              <a:t>CAN Bus</a:t>
            </a:r>
            <a:endParaRPr lang="ko-KR" altLang="en-US" sz="1000" dirty="0"/>
          </a:p>
        </p:txBody>
      </p:sp>
      <p:pic>
        <p:nvPicPr>
          <p:cNvPr id="2" name="녹음한 소리">
            <a:hlinkClick r:id="" action="ppaction://media"/>
            <a:extLst>
              <a:ext uri="{FF2B5EF4-FFF2-40B4-BE49-F238E27FC236}">
                <a16:creationId xmlns:a16="http://schemas.microsoft.com/office/drawing/2014/main" id="{8DF5BEBD-C9E7-56F6-E24E-9D761AAF08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2157" y="5837600"/>
            <a:ext cx="406400" cy="406400"/>
          </a:xfrm>
          <a:prstGeom prst="rect">
            <a:avLst/>
          </a:prstGeom>
        </p:spPr>
      </p:pic>
    </p:spTree>
    <p:extLst>
      <p:ext uri="{BB962C8B-B14F-4D97-AF65-F5344CB8AC3E}">
        <p14:creationId xmlns:p14="http://schemas.microsoft.com/office/powerpoint/2010/main" val="425554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8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31FB9361-1B81-4B02-9079-3AEB78725BB2}" type="slidenum">
              <a:rPr lang="ko-KR" altLang="en-US" smtClean="0"/>
              <a:t>24</a:t>
            </a:fld>
            <a:endParaRPr lang="ko-KR" altLang="en-US"/>
          </a:p>
        </p:txBody>
      </p:sp>
      <p:pic>
        <p:nvPicPr>
          <p:cNvPr id="5" name="그림 4">
            <a:extLst>
              <a:ext uri="{FF2B5EF4-FFF2-40B4-BE49-F238E27FC236}">
                <a16:creationId xmlns:a16="http://schemas.microsoft.com/office/drawing/2014/main" id="{2CE185D8-63A5-49A4-A621-B0E99D6F64F0}"/>
              </a:ext>
            </a:extLst>
          </p:cNvPr>
          <p:cNvPicPr>
            <a:picLocks noChangeAspect="1"/>
          </p:cNvPicPr>
          <p:nvPr/>
        </p:nvPicPr>
        <p:blipFill>
          <a:blip r:embed="rId5"/>
          <a:stretch>
            <a:fillRect/>
          </a:stretch>
        </p:blipFill>
        <p:spPr>
          <a:xfrm>
            <a:off x="357658" y="908960"/>
            <a:ext cx="8428684" cy="1711349"/>
          </a:xfrm>
          <a:prstGeom prst="rect">
            <a:avLst/>
          </a:prstGeom>
        </p:spPr>
      </p:pic>
      <p:sp>
        <p:nvSpPr>
          <p:cNvPr id="6" name="TextBox 5">
            <a:extLst>
              <a:ext uri="{FF2B5EF4-FFF2-40B4-BE49-F238E27FC236}">
                <a16:creationId xmlns:a16="http://schemas.microsoft.com/office/drawing/2014/main" id="{C56077E8-9BE0-4583-A965-F18D16C9CA4C}"/>
              </a:ext>
            </a:extLst>
          </p:cNvPr>
          <p:cNvSpPr txBox="1"/>
          <p:nvPr/>
        </p:nvSpPr>
        <p:spPr>
          <a:xfrm>
            <a:off x="6702243" y="2587862"/>
            <a:ext cx="529590" cy="246221"/>
          </a:xfrm>
          <a:prstGeom prst="rect">
            <a:avLst/>
          </a:prstGeom>
          <a:noFill/>
        </p:spPr>
        <p:txBody>
          <a:bodyPr wrap="square" rtlCol="0">
            <a:spAutoFit/>
          </a:bodyPr>
          <a:lstStyle/>
          <a:p>
            <a:pPr algn="ctr"/>
            <a:r>
              <a:rPr lang="en-US" altLang="ko-KR" sz="1000" b="1" dirty="0"/>
              <a:t>1bit</a:t>
            </a:r>
            <a:endParaRPr lang="ko-KR" altLang="en-US" sz="1000" b="1" dirty="0"/>
          </a:p>
        </p:txBody>
      </p:sp>
      <p:sp>
        <p:nvSpPr>
          <p:cNvPr id="7" name="TextBox 6">
            <a:extLst>
              <a:ext uri="{FF2B5EF4-FFF2-40B4-BE49-F238E27FC236}">
                <a16:creationId xmlns:a16="http://schemas.microsoft.com/office/drawing/2014/main" id="{25F8C7EC-C40B-4727-8A91-FF140ECB454B}"/>
              </a:ext>
            </a:extLst>
          </p:cNvPr>
          <p:cNvSpPr txBox="1"/>
          <p:nvPr/>
        </p:nvSpPr>
        <p:spPr>
          <a:xfrm>
            <a:off x="7158897" y="2587861"/>
            <a:ext cx="529590" cy="246221"/>
          </a:xfrm>
          <a:prstGeom prst="rect">
            <a:avLst/>
          </a:prstGeom>
          <a:noFill/>
        </p:spPr>
        <p:txBody>
          <a:bodyPr wrap="square" rtlCol="0">
            <a:spAutoFit/>
          </a:bodyPr>
          <a:lstStyle/>
          <a:p>
            <a:pPr algn="ctr"/>
            <a:r>
              <a:rPr lang="en-US" altLang="ko-KR" sz="1000" b="1" dirty="0"/>
              <a:t>7bit</a:t>
            </a:r>
            <a:endParaRPr lang="ko-KR" altLang="en-US" sz="1000" b="1" dirty="0"/>
          </a:p>
        </p:txBody>
      </p:sp>
      <p:sp>
        <p:nvSpPr>
          <p:cNvPr id="8" name="TextBox 7">
            <a:extLst>
              <a:ext uri="{FF2B5EF4-FFF2-40B4-BE49-F238E27FC236}">
                <a16:creationId xmlns:a16="http://schemas.microsoft.com/office/drawing/2014/main" id="{46488D30-E3A4-42EA-AE07-0E9C4D24AC69}"/>
              </a:ext>
            </a:extLst>
          </p:cNvPr>
          <p:cNvSpPr txBox="1"/>
          <p:nvPr/>
        </p:nvSpPr>
        <p:spPr>
          <a:xfrm>
            <a:off x="7694663" y="2587861"/>
            <a:ext cx="529590" cy="246221"/>
          </a:xfrm>
          <a:prstGeom prst="rect">
            <a:avLst/>
          </a:prstGeom>
          <a:noFill/>
        </p:spPr>
        <p:txBody>
          <a:bodyPr wrap="square" rtlCol="0">
            <a:spAutoFit/>
          </a:bodyPr>
          <a:lstStyle/>
          <a:p>
            <a:pPr algn="ctr"/>
            <a:r>
              <a:rPr lang="en-US" altLang="ko-KR" sz="1000" b="1" dirty="0"/>
              <a:t>3bit</a:t>
            </a:r>
            <a:endParaRPr lang="ko-KR" altLang="en-US" sz="1000" b="1" dirty="0"/>
          </a:p>
        </p:txBody>
      </p:sp>
      <p:cxnSp>
        <p:nvCxnSpPr>
          <p:cNvPr id="28" name="직선 연결선 27"/>
          <p:cNvCxnSpPr/>
          <p:nvPr/>
        </p:nvCxnSpPr>
        <p:spPr>
          <a:xfrm>
            <a:off x="6413046" y="3089770"/>
            <a:ext cx="0" cy="38005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a:off x="6076918" y="3101957"/>
            <a:ext cx="349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a:off x="6403488" y="3455739"/>
            <a:ext cx="34973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a:off x="6753224" y="3084756"/>
            <a:ext cx="0" cy="38005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a:off x="6753224" y="3098328"/>
            <a:ext cx="140924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a:off x="6076918" y="2551092"/>
            <a:ext cx="0" cy="502354"/>
          </a:xfrm>
          <a:prstGeom prst="line">
            <a:avLst/>
          </a:prstGeom>
          <a:ln w="635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8162471" y="2551092"/>
            <a:ext cx="0" cy="502354"/>
          </a:xfrm>
          <a:prstGeom prst="line">
            <a:avLst/>
          </a:prstGeom>
          <a:ln w="635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p:nvPr/>
        </p:nvCxnSpPr>
        <p:spPr>
          <a:xfrm flipH="1" flipV="1">
            <a:off x="7461128" y="3248756"/>
            <a:ext cx="227359" cy="803998"/>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ECA1422-8296-4F82-9273-223144F190C2}"/>
              </a:ext>
            </a:extLst>
          </p:cNvPr>
          <p:cNvSpPr txBox="1"/>
          <p:nvPr/>
        </p:nvSpPr>
        <p:spPr>
          <a:xfrm>
            <a:off x="4238245" y="4104444"/>
            <a:ext cx="5207274" cy="553998"/>
          </a:xfrm>
          <a:prstGeom prst="rect">
            <a:avLst/>
          </a:prstGeom>
          <a:noFill/>
        </p:spPr>
        <p:txBody>
          <a:bodyPr wrap="square" rtlCol="0">
            <a:spAutoFit/>
          </a:bodyPr>
          <a:lstStyle/>
          <a:p>
            <a:pPr algn="ctr"/>
            <a:r>
              <a:rPr lang="en-US" altLang="ko-KR" sz="1000" b="1" dirty="0"/>
              <a:t>If it is a normal signal, 11 recessive signals will come to the corresponding location.</a:t>
            </a:r>
          </a:p>
          <a:p>
            <a:pPr algn="ctr"/>
            <a:r>
              <a:rPr lang="en-US" altLang="ko-KR" sz="1000" b="1" dirty="0"/>
              <a:t>When 11 recessive signals come</a:t>
            </a:r>
          </a:p>
          <a:p>
            <a:pPr algn="ctr"/>
            <a:r>
              <a:rPr lang="en-US" altLang="ko-KR" sz="1000" b="1" dirty="0"/>
              <a:t>Determining that the bus is in Idle state.</a:t>
            </a:r>
            <a:endParaRPr lang="ko-KR" altLang="en-US" sz="1000" b="1" dirty="0"/>
          </a:p>
        </p:txBody>
      </p:sp>
      <p:sp>
        <p:nvSpPr>
          <p:cNvPr id="46" name="제목 1">
            <a:extLst>
              <a:ext uri="{FF2B5EF4-FFF2-40B4-BE49-F238E27FC236}">
                <a16:creationId xmlns:a16="http://schemas.microsoft.com/office/drawing/2014/main" id="{ECFBA080-D739-438D-810E-73217A87B3C6}"/>
              </a:ext>
            </a:extLst>
          </p:cNvPr>
          <p:cNvSpPr txBox="1">
            <a:spLocks/>
          </p:cNvSpPr>
          <p:nvPr/>
        </p:nvSpPr>
        <p:spPr>
          <a:xfrm>
            <a:off x="224287" y="196991"/>
            <a:ext cx="8229600" cy="43218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t>9. Bit Stuffing</a:t>
            </a:r>
          </a:p>
        </p:txBody>
      </p:sp>
      <p:sp>
        <p:nvSpPr>
          <p:cNvPr id="47" name="TextBox 46">
            <a:extLst>
              <a:ext uri="{FF2B5EF4-FFF2-40B4-BE49-F238E27FC236}">
                <a16:creationId xmlns:a16="http://schemas.microsoft.com/office/drawing/2014/main" id="{2ECA1422-8296-4F82-9273-223144F190C2}"/>
              </a:ext>
            </a:extLst>
          </p:cNvPr>
          <p:cNvSpPr txBox="1"/>
          <p:nvPr/>
        </p:nvSpPr>
        <p:spPr>
          <a:xfrm>
            <a:off x="1511567" y="5323116"/>
            <a:ext cx="6531325" cy="707886"/>
          </a:xfrm>
          <a:prstGeom prst="rect">
            <a:avLst/>
          </a:prstGeom>
          <a:noFill/>
        </p:spPr>
        <p:txBody>
          <a:bodyPr wrap="square" rtlCol="0">
            <a:spAutoFit/>
          </a:bodyPr>
          <a:lstStyle/>
          <a:p>
            <a:pPr algn="ctr"/>
            <a:r>
              <a:rPr lang="en-US" altLang="ko-KR" sz="2000" b="1" dirty="0"/>
              <a:t>When there are 11 recessive signals in ID or Data Field, it can be recognized that the bus is in Idle state!</a:t>
            </a:r>
            <a:endParaRPr lang="ko-KR" altLang="en-US" sz="2000" b="1" dirty="0"/>
          </a:p>
        </p:txBody>
      </p:sp>
      <p:pic>
        <p:nvPicPr>
          <p:cNvPr id="2" name="녹음한 소리">
            <a:hlinkClick r:id="" action="ppaction://media"/>
            <a:extLst>
              <a:ext uri="{FF2B5EF4-FFF2-40B4-BE49-F238E27FC236}">
                <a16:creationId xmlns:a16="http://schemas.microsoft.com/office/drawing/2014/main" id="{A618B3BA-E0DF-EDB8-937C-466BAAF1D3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53887" y="5839280"/>
            <a:ext cx="406400" cy="383444"/>
          </a:xfrm>
          <a:prstGeom prst="rect">
            <a:avLst/>
          </a:prstGeom>
        </p:spPr>
      </p:pic>
    </p:spTree>
    <p:extLst>
      <p:ext uri="{BB962C8B-B14F-4D97-AF65-F5344CB8AC3E}">
        <p14:creationId xmlns:p14="http://schemas.microsoft.com/office/powerpoint/2010/main" val="312640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a:extLst>
              <a:ext uri="{FF2B5EF4-FFF2-40B4-BE49-F238E27FC236}">
                <a16:creationId xmlns:a16="http://schemas.microsoft.com/office/drawing/2014/main" id="{F37F408F-3061-485D-B03F-C5FEC072D247}"/>
              </a:ext>
            </a:extLst>
          </p:cNvPr>
          <p:cNvSpPr txBox="1">
            <a:spLocks/>
          </p:cNvSpPr>
          <p:nvPr/>
        </p:nvSpPr>
        <p:spPr>
          <a:xfrm>
            <a:off x="529087" y="992591"/>
            <a:ext cx="8157713" cy="5103410"/>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457200" indent="-457200">
              <a:lnSpc>
                <a:spcPct val="120000"/>
              </a:lnSpc>
              <a:buFont typeface="Arial" panose="020B0604020202020204" pitchFamily="34" charset="0"/>
              <a:buChar char="•"/>
            </a:pPr>
            <a:r>
              <a:rPr lang="en-US" altLang="ko-KR" sz="1400" dirty="0">
                <a:latin typeface="+mj-ea"/>
              </a:rPr>
              <a:t>Bit stuff: Extra bits created when 5 consecutive occurrences of the same data occur</a:t>
            </a:r>
          </a:p>
          <a:p>
            <a:pPr marL="457200" indent="-457200">
              <a:lnSpc>
                <a:spcPct val="120000"/>
              </a:lnSpc>
              <a:buFont typeface="Arial" panose="020B0604020202020204" pitchFamily="34" charset="0"/>
              <a:buChar char="•"/>
            </a:pPr>
            <a:r>
              <a:rPr lang="en-US" altLang="ko-KR" sz="1400" dirty="0">
                <a:latin typeface="+mj-ea"/>
              </a:rPr>
              <a:t>CAN nodes not only can determine that the other side's transmission is wrong, but also diagnose themselves and decide whether to leave the bus. Therefore, when six or more dominant or recessive signals are transmitted, it is determined that there is an abnormality.</a:t>
            </a:r>
            <a:endParaRPr lang="ko-KR" altLang="en-US" sz="2000" dirty="0">
              <a:latin typeface="+mj-ea"/>
            </a:endParaRPr>
          </a:p>
        </p:txBody>
      </p:sp>
      <p:graphicFrame>
        <p:nvGraphicFramePr>
          <p:cNvPr id="5" name="표 4">
            <a:extLst>
              <a:ext uri="{FF2B5EF4-FFF2-40B4-BE49-F238E27FC236}">
                <a16:creationId xmlns:a16="http://schemas.microsoft.com/office/drawing/2014/main" id="{CD15C55D-B552-4266-A1D3-7558D9D279F9}"/>
              </a:ext>
            </a:extLst>
          </p:cNvPr>
          <p:cNvGraphicFramePr>
            <a:graphicFrameLocks noGrp="1"/>
          </p:cNvGraphicFramePr>
          <p:nvPr>
            <p:extLst>
              <p:ext uri="{D42A27DB-BD31-4B8C-83A1-F6EECF244321}">
                <p14:modId xmlns:p14="http://schemas.microsoft.com/office/powerpoint/2010/main" val="761331289"/>
              </p:ext>
            </p:extLst>
          </p:nvPr>
        </p:nvGraphicFramePr>
        <p:xfrm>
          <a:off x="1460134" y="3300456"/>
          <a:ext cx="5823990" cy="243840"/>
        </p:xfrm>
        <a:graphic>
          <a:graphicData uri="http://schemas.openxmlformats.org/drawingml/2006/table">
            <a:tbl>
              <a:tblPr firstRow="1" bandRow="1">
                <a:tableStyleId>{5C22544A-7EE6-4342-B048-85BDC9FD1C3A}</a:tableStyleId>
              </a:tblPr>
              <a:tblGrid>
                <a:gridCol w="388266">
                  <a:extLst>
                    <a:ext uri="{9D8B030D-6E8A-4147-A177-3AD203B41FA5}">
                      <a16:colId xmlns:a16="http://schemas.microsoft.com/office/drawing/2014/main" val="3707688675"/>
                    </a:ext>
                  </a:extLst>
                </a:gridCol>
                <a:gridCol w="388266">
                  <a:extLst>
                    <a:ext uri="{9D8B030D-6E8A-4147-A177-3AD203B41FA5}">
                      <a16:colId xmlns:a16="http://schemas.microsoft.com/office/drawing/2014/main" val="743105386"/>
                    </a:ext>
                  </a:extLst>
                </a:gridCol>
                <a:gridCol w="388266">
                  <a:extLst>
                    <a:ext uri="{9D8B030D-6E8A-4147-A177-3AD203B41FA5}">
                      <a16:colId xmlns:a16="http://schemas.microsoft.com/office/drawing/2014/main" val="2046136247"/>
                    </a:ext>
                  </a:extLst>
                </a:gridCol>
                <a:gridCol w="388266">
                  <a:extLst>
                    <a:ext uri="{9D8B030D-6E8A-4147-A177-3AD203B41FA5}">
                      <a16:colId xmlns:a16="http://schemas.microsoft.com/office/drawing/2014/main" val="1052095551"/>
                    </a:ext>
                  </a:extLst>
                </a:gridCol>
                <a:gridCol w="388266">
                  <a:extLst>
                    <a:ext uri="{9D8B030D-6E8A-4147-A177-3AD203B41FA5}">
                      <a16:colId xmlns:a16="http://schemas.microsoft.com/office/drawing/2014/main" val="2715418792"/>
                    </a:ext>
                  </a:extLst>
                </a:gridCol>
                <a:gridCol w="388266">
                  <a:extLst>
                    <a:ext uri="{9D8B030D-6E8A-4147-A177-3AD203B41FA5}">
                      <a16:colId xmlns:a16="http://schemas.microsoft.com/office/drawing/2014/main" val="2198429752"/>
                    </a:ext>
                  </a:extLst>
                </a:gridCol>
                <a:gridCol w="388266">
                  <a:extLst>
                    <a:ext uri="{9D8B030D-6E8A-4147-A177-3AD203B41FA5}">
                      <a16:colId xmlns:a16="http://schemas.microsoft.com/office/drawing/2014/main" val="3843303045"/>
                    </a:ext>
                  </a:extLst>
                </a:gridCol>
                <a:gridCol w="388266">
                  <a:extLst>
                    <a:ext uri="{9D8B030D-6E8A-4147-A177-3AD203B41FA5}">
                      <a16:colId xmlns:a16="http://schemas.microsoft.com/office/drawing/2014/main" val="100929230"/>
                    </a:ext>
                  </a:extLst>
                </a:gridCol>
                <a:gridCol w="388266">
                  <a:extLst>
                    <a:ext uri="{9D8B030D-6E8A-4147-A177-3AD203B41FA5}">
                      <a16:colId xmlns:a16="http://schemas.microsoft.com/office/drawing/2014/main" val="643772697"/>
                    </a:ext>
                  </a:extLst>
                </a:gridCol>
                <a:gridCol w="388266">
                  <a:extLst>
                    <a:ext uri="{9D8B030D-6E8A-4147-A177-3AD203B41FA5}">
                      <a16:colId xmlns:a16="http://schemas.microsoft.com/office/drawing/2014/main" val="2717569157"/>
                    </a:ext>
                  </a:extLst>
                </a:gridCol>
                <a:gridCol w="388266">
                  <a:extLst>
                    <a:ext uri="{9D8B030D-6E8A-4147-A177-3AD203B41FA5}">
                      <a16:colId xmlns:a16="http://schemas.microsoft.com/office/drawing/2014/main" val="1733876580"/>
                    </a:ext>
                  </a:extLst>
                </a:gridCol>
                <a:gridCol w="388266">
                  <a:extLst>
                    <a:ext uri="{9D8B030D-6E8A-4147-A177-3AD203B41FA5}">
                      <a16:colId xmlns:a16="http://schemas.microsoft.com/office/drawing/2014/main" val="2121984921"/>
                    </a:ext>
                  </a:extLst>
                </a:gridCol>
                <a:gridCol w="388266">
                  <a:extLst>
                    <a:ext uri="{9D8B030D-6E8A-4147-A177-3AD203B41FA5}">
                      <a16:colId xmlns:a16="http://schemas.microsoft.com/office/drawing/2014/main" val="2090675257"/>
                    </a:ext>
                  </a:extLst>
                </a:gridCol>
                <a:gridCol w="388266">
                  <a:extLst>
                    <a:ext uri="{9D8B030D-6E8A-4147-A177-3AD203B41FA5}">
                      <a16:colId xmlns:a16="http://schemas.microsoft.com/office/drawing/2014/main" val="1804397893"/>
                    </a:ext>
                  </a:extLst>
                </a:gridCol>
                <a:gridCol w="388266">
                  <a:extLst>
                    <a:ext uri="{9D8B030D-6E8A-4147-A177-3AD203B41FA5}">
                      <a16:colId xmlns:a16="http://schemas.microsoft.com/office/drawing/2014/main" val="1529792351"/>
                    </a:ext>
                  </a:extLst>
                </a:gridCol>
              </a:tblGrid>
              <a:tr h="189920">
                <a:tc>
                  <a:txBody>
                    <a:bodyPr/>
                    <a:lstStyle/>
                    <a:p>
                      <a:pPr algn="ctr" latinLnBrk="1"/>
                      <a:r>
                        <a:rPr lang="en-US" altLang="ko-KR" sz="1000" dirty="0"/>
                        <a:t>1</a:t>
                      </a:r>
                      <a:endParaRPr lang="ko-KR" altLang="en-US" sz="1000" dirty="0"/>
                    </a:p>
                  </a:txBody>
                  <a:tcPr>
                    <a:solidFill>
                      <a:schemeClr val="accent6">
                        <a:lumMod val="75000"/>
                      </a:schemeClr>
                    </a:solidFill>
                  </a:tcPr>
                </a:tc>
                <a:tc>
                  <a:txBody>
                    <a:bodyPr/>
                    <a:lstStyle/>
                    <a:p>
                      <a:pPr algn="ctr" latinLnBrk="1"/>
                      <a:r>
                        <a:rPr lang="en-US" altLang="ko-KR" sz="1000" dirty="0"/>
                        <a:t>2</a:t>
                      </a:r>
                      <a:endParaRPr lang="ko-KR" altLang="en-US" sz="1000" dirty="0"/>
                    </a:p>
                  </a:txBody>
                  <a:tcPr>
                    <a:solidFill>
                      <a:schemeClr val="accent6">
                        <a:lumMod val="75000"/>
                      </a:schemeClr>
                    </a:solidFill>
                  </a:tcPr>
                </a:tc>
                <a:tc>
                  <a:txBody>
                    <a:bodyPr/>
                    <a:lstStyle/>
                    <a:p>
                      <a:pPr algn="ctr" latinLnBrk="1"/>
                      <a:r>
                        <a:rPr lang="en-US" altLang="ko-KR" sz="1000" dirty="0"/>
                        <a:t>3</a:t>
                      </a:r>
                      <a:endParaRPr lang="ko-KR" altLang="en-US" sz="1000" dirty="0"/>
                    </a:p>
                  </a:txBody>
                  <a:tcPr>
                    <a:solidFill>
                      <a:schemeClr val="accent6">
                        <a:lumMod val="75000"/>
                      </a:schemeClr>
                    </a:solidFill>
                  </a:tcPr>
                </a:tc>
                <a:tc>
                  <a:txBody>
                    <a:bodyPr/>
                    <a:lstStyle/>
                    <a:p>
                      <a:pPr algn="ctr" latinLnBrk="1"/>
                      <a:r>
                        <a:rPr lang="en-US" altLang="ko-KR" sz="1000" dirty="0"/>
                        <a:t>4</a:t>
                      </a:r>
                      <a:endParaRPr lang="ko-KR" altLang="en-US" sz="1000" dirty="0"/>
                    </a:p>
                  </a:txBody>
                  <a:tcPr>
                    <a:solidFill>
                      <a:schemeClr val="accent6">
                        <a:lumMod val="75000"/>
                      </a:schemeClr>
                    </a:solidFill>
                  </a:tcPr>
                </a:tc>
                <a:tc>
                  <a:txBody>
                    <a:bodyPr/>
                    <a:lstStyle/>
                    <a:p>
                      <a:pPr algn="ctr" latinLnBrk="1"/>
                      <a:r>
                        <a:rPr lang="en-US" altLang="ko-KR" sz="1000" dirty="0"/>
                        <a:t>5</a:t>
                      </a:r>
                      <a:endParaRPr lang="ko-KR" altLang="en-US" sz="1000" dirty="0"/>
                    </a:p>
                  </a:txBody>
                  <a:tcPr>
                    <a:solidFill>
                      <a:schemeClr val="accent6">
                        <a:lumMod val="75000"/>
                      </a:schemeClr>
                    </a:solidFill>
                  </a:tcPr>
                </a:tc>
                <a:tc>
                  <a:txBody>
                    <a:bodyPr/>
                    <a:lstStyle/>
                    <a:p>
                      <a:pPr algn="ctr" latinLnBrk="1"/>
                      <a:r>
                        <a:rPr lang="en-US" altLang="ko-KR" sz="1000" dirty="0"/>
                        <a:t>6</a:t>
                      </a:r>
                      <a:endParaRPr lang="ko-KR" altLang="en-US" sz="1000" dirty="0"/>
                    </a:p>
                  </a:txBody>
                  <a:tcPr>
                    <a:solidFill>
                      <a:schemeClr val="accent6">
                        <a:lumMod val="75000"/>
                      </a:schemeClr>
                    </a:solidFill>
                  </a:tcPr>
                </a:tc>
                <a:tc>
                  <a:txBody>
                    <a:bodyPr/>
                    <a:lstStyle/>
                    <a:p>
                      <a:pPr algn="ctr" latinLnBrk="1"/>
                      <a:r>
                        <a:rPr lang="en-US" altLang="ko-KR" sz="1000" dirty="0"/>
                        <a:t>7</a:t>
                      </a:r>
                      <a:endParaRPr lang="ko-KR" altLang="en-US" sz="1000" dirty="0"/>
                    </a:p>
                  </a:txBody>
                  <a:tcPr>
                    <a:solidFill>
                      <a:schemeClr val="accent6">
                        <a:lumMod val="75000"/>
                      </a:schemeClr>
                    </a:solidFill>
                  </a:tcPr>
                </a:tc>
                <a:tc>
                  <a:txBody>
                    <a:bodyPr/>
                    <a:lstStyle/>
                    <a:p>
                      <a:pPr algn="ctr" latinLnBrk="1"/>
                      <a:r>
                        <a:rPr lang="en-US" altLang="ko-KR" sz="1000" dirty="0"/>
                        <a:t>8</a:t>
                      </a:r>
                      <a:endParaRPr lang="ko-KR" altLang="en-US" sz="1000" dirty="0"/>
                    </a:p>
                  </a:txBody>
                  <a:tcPr>
                    <a:solidFill>
                      <a:schemeClr val="accent6">
                        <a:lumMod val="75000"/>
                      </a:schemeClr>
                    </a:solidFill>
                  </a:tcPr>
                </a:tc>
                <a:tc>
                  <a:txBody>
                    <a:bodyPr/>
                    <a:lstStyle/>
                    <a:p>
                      <a:pPr algn="ctr" latinLnBrk="1"/>
                      <a:r>
                        <a:rPr lang="en-US" altLang="ko-KR" sz="1000" dirty="0"/>
                        <a:t>9</a:t>
                      </a:r>
                      <a:endParaRPr lang="ko-KR" altLang="en-US" sz="1000" dirty="0"/>
                    </a:p>
                  </a:txBody>
                  <a:tcPr>
                    <a:solidFill>
                      <a:schemeClr val="accent6">
                        <a:lumMod val="75000"/>
                      </a:schemeClr>
                    </a:solidFill>
                  </a:tcPr>
                </a:tc>
                <a:tc>
                  <a:txBody>
                    <a:bodyPr/>
                    <a:lstStyle/>
                    <a:p>
                      <a:pPr algn="ctr" latinLnBrk="1"/>
                      <a:r>
                        <a:rPr lang="en-US" altLang="ko-KR" sz="1000" dirty="0"/>
                        <a:t>10</a:t>
                      </a:r>
                      <a:endParaRPr lang="ko-KR" altLang="en-US" sz="1000" dirty="0"/>
                    </a:p>
                  </a:txBody>
                  <a:tcPr>
                    <a:solidFill>
                      <a:schemeClr val="accent6">
                        <a:lumMod val="75000"/>
                      </a:schemeClr>
                    </a:solidFill>
                  </a:tcPr>
                </a:tc>
                <a:tc>
                  <a:txBody>
                    <a:bodyPr/>
                    <a:lstStyle/>
                    <a:p>
                      <a:pPr algn="ctr" latinLnBrk="1"/>
                      <a:r>
                        <a:rPr lang="en-US" altLang="ko-KR" sz="1000" dirty="0"/>
                        <a:t>11</a:t>
                      </a:r>
                      <a:endParaRPr lang="ko-KR" altLang="en-US" sz="1000" dirty="0"/>
                    </a:p>
                  </a:txBody>
                  <a:tcPr>
                    <a:solidFill>
                      <a:schemeClr val="accent6">
                        <a:lumMod val="75000"/>
                      </a:schemeClr>
                    </a:solidFill>
                  </a:tcPr>
                </a:tc>
                <a:tc>
                  <a:txBody>
                    <a:bodyPr/>
                    <a:lstStyle/>
                    <a:p>
                      <a:pPr algn="ctr" latinLnBrk="1"/>
                      <a:r>
                        <a:rPr lang="en-US" altLang="ko-KR" sz="1000" dirty="0"/>
                        <a:t>12</a:t>
                      </a:r>
                      <a:endParaRPr lang="ko-KR" altLang="en-US" sz="1000" dirty="0"/>
                    </a:p>
                  </a:txBody>
                  <a:tcPr>
                    <a:solidFill>
                      <a:schemeClr val="accent6">
                        <a:lumMod val="75000"/>
                      </a:schemeClr>
                    </a:solidFill>
                  </a:tcPr>
                </a:tc>
                <a:tc>
                  <a:txBody>
                    <a:bodyPr/>
                    <a:lstStyle/>
                    <a:p>
                      <a:pPr algn="ctr" latinLnBrk="1"/>
                      <a:r>
                        <a:rPr lang="en-US" altLang="ko-KR" sz="1000" dirty="0"/>
                        <a:t>13</a:t>
                      </a:r>
                      <a:endParaRPr lang="ko-KR" altLang="en-US" sz="1000" dirty="0"/>
                    </a:p>
                  </a:txBody>
                  <a:tcPr>
                    <a:solidFill>
                      <a:schemeClr val="accent6">
                        <a:lumMod val="75000"/>
                      </a:schemeClr>
                    </a:solidFill>
                  </a:tcPr>
                </a:tc>
                <a:tc>
                  <a:txBody>
                    <a:bodyPr/>
                    <a:lstStyle/>
                    <a:p>
                      <a:pPr algn="ctr" latinLnBrk="1"/>
                      <a:r>
                        <a:rPr lang="en-US" altLang="ko-KR" sz="1000" dirty="0"/>
                        <a:t>14</a:t>
                      </a:r>
                      <a:endParaRPr lang="ko-KR" altLang="en-US" sz="1000" dirty="0"/>
                    </a:p>
                  </a:txBody>
                  <a:tcPr>
                    <a:solidFill>
                      <a:schemeClr val="accent6">
                        <a:lumMod val="75000"/>
                      </a:schemeClr>
                    </a:solidFill>
                  </a:tcPr>
                </a:tc>
                <a:tc>
                  <a:txBody>
                    <a:bodyPr/>
                    <a:lstStyle/>
                    <a:p>
                      <a:pPr algn="ctr" latinLnBrk="1"/>
                      <a:r>
                        <a:rPr lang="en-US" altLang="ko-KR" sz="1000" dirty="0"/>
                        <a:t>15</a:t>
                      </a:r>
                      <a:endParaRPr lang="ko-KR" altLang="en-US" sz="1000" dirty="0"/>
                    </a:p>
                  </a:txBody>
                  <a:tcPr>
                    <a:solidFill>
                      <a:schemeClr val="accent6">
                        <a:lumMod val="75000"/>
                      </a:schemeClr>
                    </a:solidFill>
                  </a:tcPr>
                </a:tc>
                <a:extLst>
                  <a:ext uri="{0D108BD9-81ED-4DB2-BD59-A6C34878D82A}">
                    <a16:rowId xmlns:a16="http://schemas.microsoft.com/office/drawing/2014/main" val="3627660082"/>
                  </a:ext>
                </a:extLst>
              </a:tr>
            </a:tbl>
          </a:graphicData>
        </a:graphic>
      </p:graphicFrame>
      <p:cxnSp>
        <p:nvCxnSpPr>
          <p:cNvPr id="7" name="직선 연결선 6"/>
          <p:cNvCxnSpPr/>
          <p:nvPr/>
        </p:nvCxnSpPr>
        <p:spPr>
          <a:xfrm>
            <a:off x="1460134" y="2388093"/>
            <a:ext cx="0" cy="62587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p:nvCxnSpPr>
        <p:spPr>
          <a:xfrm>
            <a:off x="1460134" y="2991036"/>
            <a:ext cx="310298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a:off x="4545124" y="2388093"/>
            <a:ext cx="0" cy="62587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a:off x="4545124" y="2406589"/>
            <a:ext cx="158490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a:off x="6130031" y="3001395"/>
            <a:ext cx="115409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6130031" y="2388093"/>
            <a:ext cx="0" cy="62587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ECA1422-8296-4F82-9273-223144F190C2}"/>
              </a:ext>
            </a:extLst>
          </p:cNvPr>
          <p:cNvSpPr txBox="1"/>
          <p:nvPr/>
        </p:nvSpPr>
        <p:spPr>
          <a:xfrm>
            <a:off x="2911255" y="3761792"/>
            <a:ext cx="3098266" cy="246221"/>
          </a:xfrm>
          <a:prstGeom prst="rect">
            <a:avLst/>
          </a:prstGeom>
          <a:noFill/>
        </p:spPr>
        <p:txBody>
          <a:bodyPr wrap="square" rtlCol="0">
            <a:spAutoFit/>
          </a:bodyPr>
          <a:lstStyle/>
          <a:p>
            <a:pPr algn="ctr"/>
            <a:r>
              <a:rPr lang="en-US" altLang="ko-KR" sz="1000" b="1" dirty="0"/>
              <a:t>signal</a:t>
            </a:r>
            <a:r>
              <a:rPr lang="ko-KR" altLang="en-US" sz="1000" b="1" dirty="0"/>
              <a:t> </a:t>
            </a:r>
            <a:r>
              <a:rPr lang="en-US" altLang="ko-KR" sz="1000" b="1" dirty="0"/>
              <a:t>to</a:t>
            </a:r>
            <a:r>
              <a:rPr lang="ko-KR" altLang="en-US" sz="1000" b="1" dirty="0"/>
              <a:t> </a:t>
            </a:r>
            <a:r>
              <a:rPr lang="en-US" altLang="ko-KR" sz="1000" b="1" dirty="0"/>
              <a:t>send</a:t>
            </a:r>
            <a:endParaRPr lang="ko-KR" altLang="en-US" sz="1000" b="1" dirty="0"/>
          </a:p>
        </p:txBody>
      </p:sp>
      <p:graphicFrame>
        <p:nvGraphicFramePr>
          <p:cNvPr id="21" name="표 20">
            <a:extLst>
              <a:ext uri="{FF2B5EF4-FFF2-40B4-BE49-F238E27FC236}">
                <a16:creationId xmlns:a16="http://schemas.microsoft.com/office/drawing/2014/main" id="{CD15C55D-B552-4266-A1D3-7558D9D279F9}"/>
              </a:ext>
            </a:extLst>
          </p:cNvPr>
          <p:cNvGraphicFramePr>
            <a:graphicFrameLocks noGrp="1"/>
          </p:cNvGraphicFramePr>
          <p:nvPr>
            <p:extLst>
              <p:ext uri="{D42A27DB-BD31-4B8C-83A1-F6EECF244321}">
                <p14:modId xmlns:p14="http://schemas.microsoft.com/office/powerpoint/2010/main" val="3361225733"/>
              </p:ext>
            </p:extLst>
          </p:nvPr>
        </p:nvGraphicFramePr>
        <p:xfrm>
          <a:off x="1460134" y="5165964"/>
          <a:ext cx="5823990" cy="243840"/>
        </p:xfrm>
        <a:graphic>
          <a:graphicData uri="http://schemas.openxmlformats.org/drawingml/2006/table">
            <a:tbl>
              <a:tblPr firstRow="1" bandRow="1">
                <a:tableStyleId>{5C22544A-7EE6-4342-B048-85BDC9FD1C3A}</a:tableStyleId>
              </a:tblPr>
              <a:tblGrid>
                <a:gridCol w="388266">
                  <a:extLst>
                    <a:ext uri="{9D8B030D-6E8A-4147-A177-3AD203B41FA5}">
                      <a16:colId xmlns:a16="http://schemas.microsoft.com/office/drawing/2014/main" val="3707688675"/>
                    </a:ext>
                  </a:extLst>
                </a:gridCol>
                <a:gridCol w="388266">
                  <a:extLst>
                    <a:ext uri="{9D8B030D-6E8A-4147-A177-3AD203B41FA5}">
                      <a16:colId xmlns:a16="http://schemas.microsoft.com/office/drawing/2014/main" val="743105386"/>
                    </a:ext>
                  </a:extLst>
                </a:gridCol>
                <a:gridCol w="388266">
                  <a:extLst>
                    <a:ext uri="{9D8B030D-6E8A-4147-A177-3AD203B41FA5}">
                      <a16:colId xmlns:a16="http://schemas.microsoft.com/office/drawing/2014/main" val="2046136247"/>
                    </a:ext>
                  </a:extLst>
                </a:gridCol>
                <a:gridCol w="388266">
                  <a:extLst>
                    <a:ext uri="{9D8B030D-6E8A-4147-A177-3AD203B41FA5}">
                      <a16:colId xmlns:a16="http://schemas.microsoft.com/office/drawing/2014/main" val="1052095551"/>
                    </a:ext>
                  </a:extLst>
                </a:gridCol>
                <a:gridCol w="388266">
                  <a:extLst>
                    <a:ext uri="{9D8B030D-6E8A-4147-A177-3AD203B41FA5}">
                      <a16:colId xmlns:a16="http://schemas.microsoft.com/office/drawing/2014/main" val="2715418792"/>
                    </a:ext>
                  </a:extLst>
                </a:gridCol>
                <a:gridCol w="388266">
                  <a:extLst>
                    <a:ext uri="{9D8B030D-6E8A-4147-A177-3AD203B41FA5}">
                      <a16:colId xmlns:a16="http://schemas.microsoft.com/office/drawing/2014/main" val="2198429752"/>
                    </a:ext>
                  </a:extLst>
                </a:gridCol>
                <a:gridCol w="388266">
                  <a:extLst>
                    <a:ext uri="{9D8B030D-6E8A-4147-A177-3AD203B41FA5}">
                      <a16:colId xmlns:a16="http://schemas.microsoft.com/office/drawing/2014/main" val="3843303045"/>
                    </a:ext>
                  </a:extLst>
                </a:gridCol>
                <a:gridCol w="388266">
                  <a:extLst>
                    <a:ext uri="{9D8B030D-6E8A-4147-A177-3AD203B41FA5}">
                      <a16:colId xmlns:a16="http://schemas.microsoft.com/office/drawing/2014/main" val="100929230"/>
                    </a:ext>
                  </a:extLst>
                </a:gridCol>
                <a:gridCol w="388266">
                  <a:extLst>
                    <a:ext uri="{9D8B030D-6E8A-4147-A177-3AD203B41FA5}">
                      <a16:colId xmlns:a16="http://schemas.microsoft.com/office/drawing/2014/main" val="643772697"/>
                    </a:ext>
                  </a:extLst>
                </a:gridCol>
                <a:gridCol w="388266">
                  <a:extLst>
                    <a:ext uri="{9D8B030D-6E8A-4147-A177-3AD203B41FA5}">
                      <a16:colId xmlns:a16="http://schemas.microsoft.com/office/drawing/2014/main" val="2717569157"/>
                    </a:ext>
                  </a:extLst>
                </a:gridCol>
                <a:gridCol w="388266">
                  <a:extLst>
                    <a:ext uri="{9D8B030D-6E8A-4147-A177-3AD203B41FA5}">
                      <a16:colId xmlns:a16="http://schemas.microsoft.com/office/drawing/2014/main" val="1733876580"/>
                    </a:ext>
                  </a:extLst>
                </a:gridCol>
                <a:gridCol w="388266">
                  <a:extLst>
                    <a:ext uri="{9D8B030D-6E8A-4147-A177-3AD203B41FA5}">
                      <a16:colId xmlns:a16="http://schemas.microsoft.com/office/drawing/2014/main" val="2121984921"/>
                    </a:ext>
                  </a:extLst>
                </a:gridCol>
                <a:gridCol w="388266">
                  <a:extLst>
                    <a:ext uri="{9D8B030D-6E8A-4147-A177-3AD203B41FA5}">
                      <a16:colId xmlns:a16="http://schemas.microsoft.com/office/drawing/2014/main" val="2090675257"/>
                    </a:ext>
                  </a:extLst>
                </a:gridCol>
                <a:gridCol w="388266">
                  <a:extLst>
                    <a:ext uri="{9D8B030D-6E8A-4147-A177-3AD203B41FA5}">
                      <a16:colId xmlns:a16="http://schemas.microsoft.com/office/drawing/2014/main" val="1804397893"/>
                    </a:ext>
                  </a:extLst>
                </a:gridCol>
                <a:gridCol w="388266">
                  <a:extLst>
                    <a:ext uri="{9D8B030D-6E8A-4147-A177-3AD203B41FA5}">
                      <a16:colId xmlns:a16="http://schemas.microsoft.com/office/drawing/2014/main" val="1529792351"/>
                    </a:ext>
                  </a:extLst>
                </a:gridCol>
              </a:tblGrid>
              <a:tr h="189920">
                <a:tc>
                  <a:txBody>
                    <a:bodyPr/>
                    <a:lstStyle/>
                    <a:p>
                      <a:pPr algn="ctr" latinLnBrk="1"/>
                      <a:r>
                        <a:rPr lang="en-US" altLang="ko-KR" sz="1000" dirty="0"/>
                        <a:t>1</a:t>
                      </a:r>
                      <a:endParaRPr lang="ko-KR" altLang="en-US" sz="1000" dirty="0"/>
                    </a:p>
                  </a:txBody>
                  <a:tcPr>
                    <a:solidFill>
                      <a:schemeClr val="accent6">
                        <a:lumMod val="75000"/>
                      </a:schemeClr>
                    </a:solidFill>
                  </a:tcPr>
                </a:tc>
                <a:tc>
                  <a:txBody>
                    <a:bodyPr/>
                    <a:lstStyle/>
                    <a:p>
                      <a:pPr algn="ctr" latinLnBrk="1"/>
                      <a:r>
                        <a:rPr lang="en-US" altLang="ko-KR" sz="1000" dirty="0"/>
                        <a:t>2</a:t>
                      </a:r>
                      <a:endParaRPr lang="ko-KR" altLang="en-US" sz="1000" dirty="0"/>
                    </a:p>
                  </a:txBody>
                  <a:tcPr>
                    <a:solidFill>
                      <a:schemeClr val="accent6">
                        <a:lumMod val="75000"/>
                      </a:schemeClr>
                    </a:solidFill>
                  </a:tcPr>
                </a:tc>
                <a:tc>
                  <a:txBody>
                    <a:bodyPr/>
                    <a:lstStyle/>
                    <a:p>
                      <a:pPr algn="ctr" latinLnBrk="1"/>
                      <a:r>
                        <a:rPr lang="en-US" altLang="ko-KR" sz="1000" dirty="0"/>
                        <a:t>3</a:t>
                      </a:r>
                      <a:endParaRPr lang="ko-KR" altLang="en-US" sz="1000" dirty="0"/>
                    </a:p>
                  </a:txBody>
                  <a:tcPr>
                    <a:solidFill>
                      <a:schemeClr val="accent6">
                        <a:lumMod val="75000"/>
                      </a:schemeClr>
                    </a:solidFill>
                  </a:tcPr>
                </a:tc>
                <a:tc>
                  <a:txBody>
                    <a:bodyPr/>
                    <a:lstStyle/>
                    <a:p>
                      <a:pPr algn="ctr" latinLnBrk="1"/>
                      <a:r>
                        <a:rPr lang="en-US" altLang="ko-KR" sz="1000" dirty="0"/>
                        <a:t>4</a:t>
                      </a:r>
                      <a:endParaRPr lang="ko-KR" altLang="en-US" sz="1000" dirty="0"/>
                    </a:p>
                  </a:txBody>
                  <a:tcPr>
                    <a:solidFill>
                      <a:schemeClr val="accent6">
                        <a:lumMod val="75000"/>
                      </a:schemeClr>
                    </a:solidFill>
                  </a:tcPr>
                </a:tc>
                <a:tc>
                  <a:txBody>
                    <a:bodyPr/>
                    <a:lstStyle/>
                    <a:p>
                      <a:pPr algn="ctr" latinLnBrk="1"/>
                      <a:r>
                        <a:rPr lang="en-US" altLang="ko-KR" sz="1000" dirty="0"/>
                        <a:t>5</a:t>
                      </a:r>
                      <a:endParaRPr lang="ko-KR" altLang="en-US" sz="1000" dirty="0"/>
                    </a:p>
                  </a:txBody>
                  <a:tcPr>
                    <a:solidFill>
                      <a:schemeClr val="accent6">
                        <a:lumMod val="75000"/>
                      </a:schemeClr>
                    </a:solidFill>
                  </a:tcPr>
                </a:tc>
                <a:tc>
                  <a:txBody>
                    <a:bodyPr/>
                    <a:lstStyle/>
                    <a:p>
                      <a:pPr algn="ctr" latinLnBrk="1"/>
                      <a:r>
                        <a:rPr lang="en-US" altLang="ko-KR" sz="1000" dirty="0"/>
                        <a:t>S</a:t>
                      </a:r>
                    </a:p>
                  </a:txBody>
                  <a:tcPr>
                    <a:solidFill>
                      <a:schemeClr val="accent6">
                        <a:lumMod val="75000"/>
                      </a:schemeClr>
                    </a:solidFill>
                  </a:tcPr>
                </a:tc>
                <a:tc>
                  <a:txBody>
                    <a:bodyPr/>
                    <a:lstStyle/>
                    <a:p>
                      <a:pPr algn="ctr" latinLnBrk="1"/>
                      <a:r>
                        <a:rPr lang="en-US" altLang="ko-KR" sz="1000" dirty="0"/>
                        <a:t>6</a:t>
                      </a:r>
                      <a:endParaRPr lang="ko-KR" altLang="en-US" sz="1000" dirty="0"/>
                    </a:p>
                  </a:txBody>
                  <a:tcPr>
                    <a:solidFill>
                      <a:schemeClr val="accent6">
                        <a:lumMod val="75000"/>
                      </a:schemeClr>
                    </a:solidFill>
                  </a:tcPr>
                </a:tc>
                <a:tc>
                  <a:txBody>
                    <a:bodyPr/>
                    <a:lstStyle/>
                    <a:p>
                      <a:pPr algn="ctr" latinLnBrk="1"/>
                      <a:r>
                        <a:rPr lang="en-US" altLang="ko-KR" sz="1000" dirty="0"/>
                        <a:t>7</a:t>
                      </a:r>
                      <a:endParaRPr lang="ko-KR" altLang="en-US" sz="1000" dirty="0"/>
                    </a:p>
                  </a:txBody>
                  <a:tcPr>
                    <a:solidFill>
                      <a:schemeClr val="accent6">
                        <a:lumMod val="75000"/>
                      </a:schemeClr>
                    </a:solidFill>
                  </a:tcPr>
                </a:tc>
                <a:tc>
                  <a:txBody>
                    <a:bodyPr/>
                    <a:lstStyle/>
                    <a:p>
                      <a:pPr algn="ctr" latinLnBrk="1"/>
                      <a:r>
                        <a:rPr lang="en-US" altLang="ko-KR" sz="1000" dirty="0"/>
                        <a:t>8</a:t>
                      </a:r>
                      <a:endParaRPr lang="ko-KR" altLang="en-US" sz="1000" dirty="0"/>
                    </a:p>
                  </a:txBody>
                  <a:tcPr>
                    <a:solidFill>
                      <a:schemeClr val="accent6">
                        <a:lumMod val="75000"/>
                      </a:schemeClr>
                    </a:solidFill>
                  </a:tcPr>
                </a:tc>
                <a:tc>
                  <a:txBody>
                    <a:bodyPr/>
                    <a:lstStyle/>
                    <a:p>
                      <a:pPr algn="ctr" latinLnBrk="1"/>
                      <a:r>
                        <a:rPr lang="en-US" altLang="ko-KR" sz="1000" dirty="0"/>
                        <a:t>9</a:t>
                      </a:r>
                      <a:endParaRPr lang="ko-KR" altLang="en-US" sz="1000" dirty="0"/>
                    </a:p>
                  </a:txBody>
                  <a:tcPr>
                    <a:solidFill>
                      <a:schemeClr val="accent6">
                        <a:lumMod val="75000"/>
                      </a:schemeClr>
                    </a:solidFill>
                  </a:tcPr>
                </a:tc>
                <a:tc>
                  <a:txBody>
                    <a:bodyPr/>
                    <a:lstStyle/>
                    <a:p>
                      <a:pPr algn="ctr" latinLnBrk="1"/>
                      <a:r>
                        <a:rPr lang="en-US" altLang="ko-KR" sz="1000" dirty="0"/>
                        <a:t>10</a:t>
                      </a:r>
                      <a:endParaRPr lang="ko-KR" altLang="en-US" sz="1000" dirty="0"/>
                    </a:p>
                  </a:txBody>
                  <a:tcPr>
                    <a:solidFill>
                      <a:schemeClr val="accent6">
                        <a:lumMod val="75000"/>
                      </a:schemeClr>
                    </a:solidFill>
                  </a:tcPr>
                </a:tc>
                <a:tc>
                  <a:txBody>
                    <a:bodyPr/>
                    <a:lstStyle/>
                    <a:p>
                      <a:pPr algn="ctr" latinLnBrk="1"/>
                      <a:r>
                        <a:rPr lang="en-US" altLang="ko-KR" sz="1000" dirty="0"/>
                        <a:t>11</a:t>
                      </a:r>
                      <a:endParaRPr lang="ko-KR" altLang="en-US" sz="1000" dirty="0"/>
                    </a:p>
                  </a:txBody>
                  <a:tcPr>
                    <a:solidFill>
                      <a:schemeClr val="accent6">
                        <a:lumMod val="75000"/>
                      </a:schemeClr>
                    </a:solidFill>
                  </a:tcPr>
                </a:tc>
                <a:tc>
                  <a:txBody>
                    <a:bodyPr/>
                    <a:lstStyle/>
                    <a:p>
                      <a:pPr algn="ctr" latinLnBrk="1"/>
                      <a:r>
                        <a:rPr lang="en-US" altLang="ko-KR" sz="1000" dirty="0"/>
                        <a:t>12</a:t>
                      </a:r>
                      <a:endParaRPr lang="ko-KR" altLang="en-US" sz="1000" dirty="0"/>
                    </a:p>
                  </a:txBody>
                  <a:tcPr>
                    <a:solidFill>
                      <a:schemeClr val="accent6">
                        <a:lumMod val="75000"/>
                      </a:schemeClr>
                    </a:solidFill>
                  </a:tcPr>
                </a:tc>
                <a:tc>
                  <a:txBody>
                    <a:bodyPr/>
                    <a:lstStyle/>
                    <a:p>
                      <a:pPr algn="ctr" latinLnBrk="1"/>
                      <a:r>
                        <a:rPr lang="en-US" altLang="ko-KR" sz="1000" dirty="0"/>
                        <a:t>13</a:t>
                      </a:r>
                      <a:endParaRPr lang="ko-KR" altLang="en-US" sz="1000" dirty="0"/>
                    </a:p>
                  </a:txBody>
                  <a:tcPr>
                    <a:solidFill>
                      <a:schemeClr val="accent6">
                        <a:lumMod val="75000"/>
                      </a:schemeClr>
                    </a:solidFill>
                  </a:tcPr>
                </a:tc>
                <a:tc>
                  <a:txBody>
                    <a:bodyPr/>
                    <a:lstStyle/>
                    <a:p>
                      <a:pPr algn="ctr" latinLnBrk="1"/>
                      <a:r>
                        <a:rPr lang="en-US" altLang="ko-KR" sz="1000" dirty="0"/>
                        <a:t>14</a:t>
                      </a:r>
                      <a:endParaRPr lang="ko-KR" altLang="en-US" sz="1000" dirty="0"/>
                    </a:p>
                  </a:txBody>
                  <a:tcPr>
                    <a:solidFill>
                      <a:schemeClr val="accent6">
                        <a:lumMod val="75000"/>
                      </a:schemeClr>
                    </a:solidFill>
                  </a:tcPr>
                </a:tc>
                <a:extLst>
                  <a:ext uri="{0D108BD9-81ED-4DB2-BD59-A6C34878D82A}">
                    <a16:rowId xmlns:a16="http://schemas.microsoft.com/office/drawing/2014/main" val="3627660082"/>
                  </a:ext>
                </a:extLst>
              </a:tr>
            </a:tbl>
          </a:graphicData>
        </a:graphic>
      </p:graphicFrame>
      <p:cxnSp>
        <p:nvCxnSpPr>
          <p:cNvPr id="22" name="직선 연결선 21"/>
          <p:cNvCxnSpPr/>
          <p:nvPr/>
        </p:nvCxnSpPr>
        <p:spPr>
          <a:xfrm>
            <a:off x="1460134" y="4253601"/>
            <a:ext cx="0" cy="62587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p:nvPr/>
        </p:nvCxnSpPr>
        <p:spPr>
          <a:xfrm>
            <a:off x="1460134" y="4856544"/>
            <a:ext cx="194001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a:off x="3400148" y="4249905"/>
            <a:ext cx="0" cy="62587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400148" y="4267658"/>
            <a:ext cx="38173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6520887" y="4866903"/>
            <a:ext cx="76323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a:off x="3781887" y="4253601"/>
            <a:ext cx="0" cy="62587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a:off x="3781887" y="4866903"/>
            <a:ext cx="115409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4935980" y="4253601"/>
            <a:ext cx="0" cy="62587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a:off x="4935980" y="4258783"/>
            <a:ext cx="158490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a:off x="6520887" y="4267658"/>
            <a:ext cx="0" cy="62587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ECA1422-8296-4F82-9273-223144F190C2}"/>
              </a:ext>
            </a:extLst>
          </p:cNvPr>
          <p:cNvSpPr txBox="1"/>
          <p:nvPr/>
        </p:nvSpPr>
        <p:spPr>
          <a:xfrm>
            <a:off x="2911255" y="5564997"/>
            <a:ext cx="3098266" cy="246221"/>
          </a:xfrm>
          <a:prstGeom prst="rect">
            <a:avLst/>
          </a:prstGeom>
          <a:noFill/>
        </p:spPr>
        <p:txBody>
          <a:bodyPr wrap="square" rtlCol="0">
            <a:spAutoFit/>
          </a:bodyPr>
          <a:lstStyle/>
          <a:p>
            <a:pPr algn="ctr"/>
            <a:r>
              <a:rPr lang="en-US" altLang="ko-KR" sz="1000" b="1" dirty="0"/>
              <a:t>signal with bit stuff applied</a:t>
            </a:r>
            <a:endParaRPr lang="ko-KR" altLang="en-US" sz="1000" b="1" dirty="0"/>
          </a:p>
        </p:txBody>
      </p:sp>
      <p:cxnSp>
        <p:nvCxnSpPr>
          <p:cNvPr id="39" name="직선 화살표 연결선 38"/>
          <p:cNvCxnSpPr/>
          <p:nvPr/>
        </p:nvCxnSpPr>
        <p:spPr>
          <a:xfrm flipH="1" flipV="1">
            <a:off x="3602117" y="4602336"/>
            <a:ext cx="51044" cy="1407847"/>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ECA1422-8296-4F82-9273-223144F190C2}"/>
              </a:ext>
            </a:extLst>
          </p:cNvPr>
          <p:cNvSpPr txBox="1"/>
          <p:nvPr/>
        </p:nvSpPr>
        <p:spPr>
          <a:xfrm>
            <a:off x="2143337" y="6081639"/>
            <a:ext cx="3098266" cy="246221"/>
          </a:xfrm>
          <a:prstGeom prst="rect">
            <a:avLst/>
          </a:prstGeom>
          <a:noFill/>
        </p:spPr>
        <p:txBody>
          <a:bodyPr wrap="square" rtlCol="0">
            <a:spAutoFit/>
          </a:bodyPr>
          <a:lstStyle/>
          <a:p>
            <a:pPr algn="ctr"/>
            <a:r>
              <a:rPr lang="en-US" altLang="ko-KR" sz="1000" b="1" dirty="0"/>
              <a:t>This signal will be ignored!</a:t>
            </a:r>
            <a:endParaRPr lang="ko-KR" altLang="en-US" sz="1000" b="1" dirty="0"/>
          </a:p>
        </p:txBody>
      </p:sp>
      <p:cxnSp>
        <p:nvCxnSpPr>
          <p:cNvPr id="43" name="직선 연결선 42"/>
          <p:cNvCxnSpPr/>
          <p:nvPr/>
        </p:nvCxnSpPr>
        <p:spPr>
          <a:xfrm>
            <a:off x="4545124" y="2410711"/>
            <a:ext cx="158490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녹음한 소리">
            <a:hlinkClick r:id="" action="ppaction://media"/>
            <a:extLst>
              <a:ext uri="{FF2B5EF4-FFF2-40B4-BE49-F238E27FC236}">
                <a16:creationId xmlns:a16="http://schemas.microsoft.com/office/drawing/2014/main" id="{3E31C402-E28E-AA19-CF35-47EA415CAE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88489" y="5708651"/>
            <a:ext cx="406400" cy="406400"/>
          </a:xfrm>
          <a:prstGeom prst="rect">
            <a:avLst/>
          </a:prstGeom>
        </p:spPr>
      </p:pic>
    </p:spTree>
    <p:extLst>
      <p:ext uri="{BB962C8B-B14F-4D97-AF65-F5344CB8AC3E}">
        <p14:creationId xmlns:p14="http://schemas.microsoft.com/office/powerpoint/2010/main" val="71203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2F72EEC0-82F0-7D17-72FC-7ADAF4A031B3}"/>
              </a:ext>
            </a:extLst>
          </p:cNvPr>
          <p:cNvSpPr txBox="1">
            <a:spLocks/>
          </p:cNvSpPr>
          <p:nvPr/>
        </p:nvSpPr>
        <p:spPr>
          <a:xfrm>
            <a:off x="224287" y="196991"/>
            <a:ext cx="8229600" cy="43218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t>10. CAN DBC</a:t>
            </a:r>
          </a:p>
        </p:txBody>
      </p:sp>
      <p:sp>
        <p:nvSpPr>
          <p:cNvPr id="6" name="제목 1">
            <a:extLst>
              <a:ext uri="{FF2B5EF4-FFF2-40B4-BE49-F238E27FC236}">
                <a16:creationId xmlns:a16="http://schemas.microsoft.com/office/drawing/2014/main" id="{4199AAC3-DE83-5791-C6CC-B0CEBD5B0034}"/>
              </a:ext>
            </a:extLst>
          </p:cNvPr>
          <p:cNvSpPr txBox="1">
            <a:spLocks/>
          </p:cNvSpPr>
          <p:nvPr/>
        </p:nvSpPr>
        <p:spPr>
          <a:xfrm>
            <a:off x="529087" y="992591"/>
            <a:ext cx="8157713" cy="5103410"/>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457200" indent="-457200">
              <a:lnSpc>
                <a:spcPct val="120000"/>
              </a:lnSpc>
              <a:buFont typeface="Arial" panose="020B0604020202020204" pitchFamily="34" charset="0"/>
              <a:buChar char="•"/>
            </a:pPr>
            <a:r>
              <a:rPr lang="en-US" altLang="ko-KR" sz="2000" dirty="0">
                <a:latin typeface="+mj-ea"/>
              </a:rPr>
              <a:t>CAN </a:t>
            </a:r>
            <a:r>
              <a:rPr lang="en-US" altLang="ko-KR" sz="2000" dirty="0" err="1">
                <a:latin typeface="+mj-ea"/>
              </a:rPr>
              <a:t>dbc</a:t>
            </a:r>
            <a:r>
              <a:rPr lang="en-US" altLang="ko-KR" sz="2000" dirty="0">
                <a:latin typeface="+mj-ea"/>
              </a:rPr>
              <a:t> used in CAN communication.</a:t>
            </a:r>
          </a:p>
          <a:p>
            <a:pPr marL="457200" indent="-457200">
              <a:lnSpc>
                <a:spcPct val="120000"/>
              </a:lnSpc>
              <a:buFont typeface="Arial" panose="020B0604020202020204" pitchFamily="34" charset="0"/>
              <a:buChar char="•"/>
            </a:pPr>
            <a:r>
              <a:rPr lang="en-US" altLang="ko-KR" sz="2000" dirty="0">
                <a:latin typeface="+mj-ea"/>
              </a:rPr>
              <a:t>From the signal used for communication, all information about each node is described.</a:t>
            </a:r>
          </a:p>
          <a:p>
            <a:pPr marL="457200" indent="-457200">
              <a:lnSpc>
                <a:spcPct val="120000"/>
              </a:lnSpc>
              <a:buFont typeface="Arial" panose="020B0604020202020204" pitchFamily="34" charset="0"/>
              <a:buChar char="•"/>
            </a:pPr>
            <a:r>
              <a:rPr lang="en-US" altLang="ko-KR" sz="2000" dirty="0">
                <a:latin typeface="+mj-ea"/>
              </a:rPr>
              <a:t>Interpret binary signals as meaningful signals.</a:t>
            </a:r>
            <a:endParaRPr lang="ko-KR" altLang="en-US" sz="2000" dirty="0">
              <a:latin typeface="+mj-ea"/>
            </a:endParaRPr>
          </a:p>
        </p:txBody>
      </p:sp>
      <p:sp>
        <p:nvSpPr>
          <p:cNvPr id="7" name="TextBox 6">
            <a:extLst>
              <a:ext uri="{FF2B5EF4-FFF2-40B4-BE49-F238E27FC236}">
                <a16:creationId xmlns:a16="http://schemas.microsoft.com/office/drawing/2014/main" id="{55D434F3-899A-BD43-FE6A-B3EE0190D2CE}"/>
              </a:ext>
            </a:extLst>
          </p:cNvPr>
          <p:cNvSpPr txBox="1"/>
          <p:nvPr/>
        </p:nvSpPr>
        <p:spPr>
          <a:xfrm>
            <a:off x="1711469" y="3496983"/>
            <a:ext cx="1536192" cy="923330"/>
          </a:xfrm>
          <a:prstGeom prst="rect">
            <a:avLst/>
          </a:prstGeom>
          <a:noFill/>
        </p:spPr>
        <p:txBody>
          <a:bodyPr wrap="square" rtlCol="0">
            <a:spAutoFit/>
          </a:bodyPr>
          <a:lstStyle/>
          <a:p>
            <a:r>
              <a:rPr lang="en-US" altLang="ko-KR" b="1" dirty="0"/>
              <a:t>1000110</a:t>
            </a:r>
          </a:p>
          <a:p>
            <a:r>
              <a:rPr lang="en-US" altLang="ko-KR" b="1" dirty="0"/>
              <a:t>1100010</a:t>
            </a:r>
          </a:p>
          <a:p>
            <a:r>
              <a:rPr lang="en-US" altLang="ko-KR" b="1" dirty="0"/>
              <a:t>1010111</a:t>
            </a:r>
            <a:endParaRPr lang="ko-KR" altLang="en-US" b="1" dirty="0"/>
          </a:p>
        </p:txBody>
      </p:sp>
      <p:sp>
        <p:nvSpPr>
          <p:cNvPr id="8" name="화살표: 왼쪽/오른쪽 7">
            <a:extLst>
              <a:ext uri="{FF2B5EF4-FFF2-40B4-BE49-F238E27FC236}">
                <a16:creationId xmlns:a16="http://schemas.microsoft.com/office/drawing/2014/main" id="{2D1BEB8A-6EBA-746D-95A6-E0510B5C4C7A}"/>
              </a:ext>
            </a:extLst>
          </p:cNvPr>
          <p:cNvSpPr/>
          <p:nvPr/>
        </p:nvSpPr>
        <p:spPr>
          <a:xfrm>
            <a:off x="3933572" y="4582922"/>
            <a:ext cx="1348740" cy="5374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FileMaster, 파일 관리, 파일 전송 파워 클린 - Google Play 앱">
            <a:extLst>
              <a:ext uri="{FF2B5EF4-FFF2-40B4-BE49-F238E27FC236}">
                <a16:creationId xmlns:a16="http://schemas.microsoft.com/office/drawing/2014/main" id="{6ACE216F-066F-D14E-CAE6-D55B8B9F59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147" y="2849188"/>
            <a:ext cx="1295591" cy="129559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CC46B3-76D4-CFFD-3981-14E397D2C715}"/>
              </a:ext>
            </a:extLst>
          </p:cNvPr>
          <p:cNvSpPr txBox="1"/>
          <p:nvPr/>
        </p:nvSpPr>
        <p:spPr>
          <a:xfrm>
            <a:off x="4071366" y="4041876"/>
            <a:ext cx="1536192" cy="369332"/>
          </a:xfrm>
          <a:prstGeom prst="rect">
            <a:avLst/>
          </a:prstGeom>
          <a:noFill/>
        </p:spPr>
        <p:txBody>
          <a:bodyPr wrap="square" rtlCol="0">
            <a:spAutoFit/>
          </a:bodyPr>
          <a:lstStyle/>
          <a:p>
            <a:r>
              <a:rPr lang="en-US" altLang="ko-KR" b="1" dirty="0"/>
              <a:t>CAN </a:t>
            </a:r>
            <a:r>
              <a:rPr lang="en-US" altLang="ko-KR" b="1" dirty="0" err="1"/>
              <a:t>dbc</a:t>
            </a:r>
            <a:endParaRPr lang="ko-KR" altLang="en-US" b="1" dirty="0"/>
          </a:p>
        </p:txBody>
      </p:sp>
      <p:sp>
        <p:nvSpPr>
          <p:cNvPr id="11" name="TextBox 10">
            <a:extLst>
              <a:ext uri="{FF2B5EF4-FFF2-40B4-BE49-F238E27FC236}">
                <a16:creationId xmlns:a16="http://schemas.microsoft.com/office/drawing/2014/main" id="{B9800800-7E60-BB19-5F31-57ED22C938C7}"/>
              </a:ext>
            </a:extLst>
          </p:cNvPr>
          <p:cNvSpPr txBox="1"/>
          <p:nvPr/>
        </p:nvSpPr>
        <p:spPr>
          <a:xfrm>
            <a:off x="6431263" y="3496983"/>
            <a:ext cx="1536192" cy="923330"/>
          </a:xfrm>
          <a:prstGeom prst="rect">
            <a:avLst/>
          </a:prstGeom>
          <a:noFill/>
        </p:spPr>
        <p:txBody>
          <a:bodyPr wrap="square" rtlCol="0">
            <a:spAutoFit/>
          </a:bodyPr>
          <a:lstStyle/>
          <a:p>
            <a:r>
              <a:rPr lang="en-US" altLang="ko-KR" b="1" dirty="0"/>
              <a:t>Steer : 232</a:t>
            </a:r>
          </a:p>
          <a:p>
            <a:r>
              <a:rPr lang="en-US" altLang="ko-KR" b="1" dirty="0"/>
              <a:t>RPM : 600</a:t>
            </a:r>
          </a:p>
          <a:p>
            <a:r>
              <a:rPr lang="en-US" altLang="ko-KR" b="1" dirty="0"/>
              <a:t>Speed : 23.4</a:t>
            </a:r>
            <a:endParaRPr lang="ko-KR" altLang="en-US" b="1" dirty="0"/>
          </a:p>
        </p:txBody>
      </p:sp>
      <p:pic>
        <p:nvPicPr>
          <p:cNvPr id="2" name="녹음한 소리">
            <a:hlinkClick r:id="" action="ppaction://media"/>
            <a:extLst>
              <a:ext uri="{FF2B5EF4-FFF2-40B4-BE49-F238E27FC236}">
                <a16:creationId xmlns:a16="http://schemas.microsoft.com/office/drawing/2014/main" id="{B72C03B2-C522-6162-523B-459C341D47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11713" y="5778500"/>
            <a:ext cx="406400" cy="406400"/>
          </a:xfrm>
          <a:prstGeom prst="rect">
            <a:avLst/>
          </a:prstGeom>
        </p:spPr>
      </p:pic>
    </p:spTree>
    <p:extLst>
      <p:ext uri="{BB962C8B-B14F-4D97-AF65-F5344CB8AC3E}">
        <p14:creationId xmlns:p14="http://schemas.microsoft.com/office/powerpoint/2010/main" val="346916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leMaster, 파일 관리, 파일 전송 파워 클린 - Google Play 앱">
            <a:extLst>
              <a:ext uri="{FF2B5EF4-FFF2-40B4-BE49-F238E27FC236}">
                <a16:creationId xmlns:a16="http://schemas.microsoft.com/office/drawing/2014/main" id="{2B1F5CC9-10B5-7079-32F3-81B2624681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4204" y="710508"/>
            <a:ext cx="1295591" cy="1295591"/>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E121B07A-BD89-3BBC-E6DC-0DF8E177C0D4}"/>
              </a:ext>
            </a:extLst>
          </p:cNvPr>
          <p:cNvSpPr txBox="1">
            <a:spLocks/>
          </p:cNvSpPr>
          <p:nvPr/>
        </p:nvSpPr>
        <p:spPr>
          <a:xfrm>
            <a:off x="438663" y="2641211"/>
            <a:ext cx="8157713" cy="5103410"/>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457200" indent="-457200">
              <a:lnSpc>
                <a:spcPct val="120000"/>
              </a:lnSpc>
              <a:buFont typeface="Arial" panose="020B0604020202020204" pitchFamily="34" charset="0"/>
              <a:buChar char="•"/>
            </a:pPr>
            <a:r>
              <a:rPr lang="en-US" altLang="ko-KR" sz="2000" dirty="0">
                <a:latin typeface="+mj-ea"/>
              </a:rPr>
              <a:t>Channel name</a:t>
            </a:r>
          </a:p>
          <a:p>
            <a:pPr marL="457200" indent="-457200">
              <a:lnSpc>
                <a:spcPct val="120000"/>
              </a:lnSpc>
              <a:buFont typeface="Arial" panose="020B0604020202020204" pitchFamily="34" charset="0"/>
              <a:buChar char="•"/>
            </a:pPr>
            <a:r>
              <a:rPr lang="en-US" altLang="ko-KR" sz="2000" dirty="0">
                <a:latin typeface="+mj-ea"/>
              </a:rPr>
              <a:t>location of start bit, length of bit</a:t>
            </a:r>
          </a:p>
          <a:p>
            <a:pPr marL="457200" indent="-457200">
              <a:lnSpc>
                <a:spcPct val="120000"/>
              </a:lnSpc>
              <a:buFont typeface="Arial" panose="020B0604020202020204" pitchFamily="34" charset="0"/>
              <a:buChar char="•"/>
            </a:pPr>
            <a:r>
              <a:rPr lang="en-US" altLang="ko-KR" sz="2000" dirty="0">
                <a:latin typeface="+mj-ea"/>
              </a:rPr>
              <a:t>Default</a:t>
            </a:r>
            <a:r>
              <a:rPr lang="ko-KR" altLang="en-US" sz="2000" dirty="0">
                <a:latin typeface="+mj-ea"/>
              </a:rPr>
              <a:t> </a:t>
            </a:r>
            <a:r>
              <a:rPr lang="en-US" altLang="ko-KR" sz="2000" dirty="0">
                <a:latin typeface="+mj-ea"/>
              </a:rPr>
              <a:t>value</a:t>
            </a:r>
          </a:p>
          <a:p>
            <a:pPr marL="457200" indent="-457200">
              <a:lnSpc>
                <a:spcPct val="120000"/>
              </a:lnSpc>
              <a:buFont typeface="Arial" panose="020B0604020202020204" pitchFamily="34" charset="0"/>
              <a:buChar char="•"/>
            </a:pPr>
            <a:r>
              <a:rPr lang="en-US" altLang="ko-KR" sz="2000" dirty="0">
                <a:latin typeface="+mj-ea"/>
              </a:rPr>
              <a:t>Explain</a:t>
            </a:r>
          </a:p>
          <a:p>
            <a:pPr marL="457200" indent="-457200">
              <a:lnSpc>
                <a:spcPct val="120000"/>
              </a:lnSpc>
              <a:buFont typeface="Arial" panose="020B0604020202020204" pitchFamily="34" charset="0"/>
              <a:buChar char="•"/>
            </a:pPr>
            <a:r>
              <a:rPr lang="en-US" altLang="ko-KR" sz="2000" dirty="0">
                <a:latin typeface="+mj-ea"/>
              </a:rPr>
              <a:t>Byte</a:t>
            </a:r>
            <a:r>
              <a:rPr lang="ko-KR" altLang="en-US" sz="2000" dirty="0">
                <a:latin typeface="+mj-ea"/>
              </a:rPr>
              <a:t> </a:t>
            </a:r>
            <a:r>
              <a:rPr lang="en-US" altLang="ko-KR" sz="2000" dirty="0">
                <a:latin typeface="+mj-ea"/>
              </a:rPr>
              <a:t>order(Big Endian, Little Endian)</a:t>
            </a:r>
          </a:p>
          <a:p>
            <a:pPr marL="457200" indent="-457200">
              <a:lnSpc>
                <a:spcPct val="120000"/>
              </a:lnSpc>
              <a:buFont typeface="Arial" panose="020B0604020202020204" pitchFamily="34" charset="0"/>
              <a:buChar char="•"/>
            </a:pPr>
            <a:r>
              <a:rPr lang="en-US" altLang="ko-KR" sz="2000" dirty="0">
                <a:latin typeface="+mj-ea"/>
              </a:rPr>
              <a:t>Data</a:t>
            </a:r>
            <a:r>
              <a:rPr lang="ko-KR" altLang="en-US" sz="2000" dirty="0">
                <a:latin typeface="+mj-ea"/>
              </a:rPr>
              <a:t> </a:t>
            </a:r>
            <a:r>
              <a:rPr lang="en-US" altLang="ko-KR" sz="2000" dirty="0">
                <a:latin typeface="+mj-ea"/>
              </a:rPr>
              <a:t>type(Signed, Unsigned)</a:t>
            </a:r>
          </a:p>
          <a:p>
            <a:pPr marL="457200" indent="-457200">
              <a:lnSpc>
                <a:spcPct val="120000"/>
              </a:lnSpc>
              <a:buFont typeface="Arial" panose="020B0604020202020204" pitchFamily="34" charset="0"/>
              <a:buChar char="•"/>
            </a:pPr>
            <a:r>
              <a:rPr lang="en-US" altLang="ko-KR" sz="2000" dirty="0">
                <a:latin typeface="+mj-ea"/>
              </a:rPr>
              <a:t>Scaling</a:t>
            </a:r>
            <a:r>
              <a:rPr lang="ko-KR" altLang="en-US" sz="2000" dirty="0">
                <a:latin typeface="+mj-ea"/>
              </a:rPr>
              <a:t> </a:t>
            </a:r>
            <a:r>
              <a:rPr lang="en-US" altLang="ko-KR" sz="2000" dirty="0">
                <a:latin typeface="+mj-ea"/>
              </a:rPr>
              <a:t>&amp; Units</a:t>
            </a:r>
          </a:p>
          <a:p>
            <a:pPr marL="457200" indent="-457200">
              <a:lnSpc>
                <a:spcPct val="120000"/>
              </a:lnSpc>
              <a:buFont typeface="Arial" panose="020B0604020202020204" pitchFamily="34" charset="0"/>
              <a:buChar char="•"/>
            </a:pPr>
            <a:r>
              <a:rPr lang="en-US" altLang="ko-KR" sz="2000" dirty="0">
                <a:latin typeface="+mj-ea"/>
              </a:rPr>
              <a:t>Max,</a:t>
            </a:r>
            <a:r>
              <a:rPr lang="ko-KR" altLang="en-US" sz="2000" dirty="0">
                <a:latin typeface="+mj-ea"/>
              </a:rPr>
              <a:t> </a:t>
            </a:r>
            <a:r>
              <a:rPr lang="en-US" altLang="ko-KR" sz="2000" dirty="0">
                <a:latin typeface="+mj-ea"/>
              </a:rPr>
              <a:t>Min</a:t>
            </a:r>
            <a:r>
              <a:rPr lang="ko-KR" altLang="en-US" sz="2000" dirty="0">
                <a:latin typeface="+mj-ea"/>
              </a:rPr>
              <a:t> </a:t>
            </a:r>
            <a:r>
              <a:rPr lang="en-US" altLang="ko-KR" sz="2000" dirty="0">
                <a:latin typeface="+mj-ea"/>
              </a:rPr>
              <a:t>rage</a:t>
            </a:r>
          </a:p>
        </p:txBody>
      </p:sp>
      <p:sp>
        <p:nvSpPr>
          <p:cNvPr id="7" name="TextBox 6">
            <a:extLst>
              <a:ext uri="{FF2B5EF4-FFF2-40B4-BE49-F238E27FC236}">
                <a16:creationId xmlns:a16="http://schemas.microsoft.com/office/drawing/2014/main" id="{CD1E78AA-A54C-74D9-65E0-DD780E3BCF9E}"/>
              </a:ext>
            </a:extLst>
          </p:cNvPr>
          <p:cNvSpPr txBox="1"/>
          <p:nvPr/>
        </p:nvSpPr>
        <p:spPr>
          <a:xfrm>
            <a:off x="6355032" y="2121001"/>
            <a:ext cx="2026920" cy="646331"/>
          </a:xfrm>
          <a:prstGeom prst="rect">
            <a:avLst/>
          </a:prstGeom>
          <a:noFill/>
        </p:spPr>
        <p:txBody>
          <a:bodyPr wrap="square" rtlCol="0">
            <a:spAutoFit/>
          </a:bodyPr>
          <a:lstStyle/>
          <a:p>
            <a:pPr algn="ctr"/>
            <a:r>
              <a:rPr lang="en-US" altLang="ko-KR" b="1" dirty="0"/>
              <a:t>0x12345678</a:t>
            </a:r>
          </a:p>
          <a:p>
            <a:pPr algn="ctr"/>
            <a:r>
              <a:rPr lang="en-US" altLang="ko-KR" b="1" dirty="0"/>
              <a:t>(32bits)</a:t>
            </a:r>
            <a:endParaRPr lang="ko-KR" altLang="en-US" b="1" dirty="0"/>
          </a:p>
        </p:txBody>
      </p:sp>
      <p:cxnSp>
        <p:nvCxnSpPr>
          <p:cNvPr id="9" name="직선 화살표 연결선 8">
            <a:extLst>
              <a:ext uri="{FF2B5EF4-FFF2-40B4-BE49-F238E27FC236}">
                <a16:creationId xmlns:a16="http://schemas.microsoft.com/office/drawing/2014/main" id="{8514E802-7E46-AA3A-E862-802710485220}"/>
              </a:ext>
            </a:extLst>
          </p:cNvPr>
          <p:cNvCxnSpPr/>
          <p:nvPr/>
        </p:nvCxnSpPr>
        <p:spPr>
          <a:xfrm flipH="1">
            <a:off x="6385560" y="2763520"/>
            <a:ext cx="701040" cy="58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2DC73431-B96B-D70D-EB15-54F7B5FACCBF}"/>
              </a:ext>
            </a:extLst>
          </p:cNvPr>
          <p:cNvCxnSpPr>
            <a:cxnSpLocks/>
          </p:cNvCxnSpPr>
          <p:nvPr/>
        </p:nvCxnSpPr>
        <p:spPr>
          <a:xfrm>
            <a:off x="7586980" y="2763520"/>
            <a:ext cx="739140" cy="604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C5BFA88A-FB28-BDA8-9066-5C9D89B2E3C1}"/>
              </a:ext>
            </a:extLst>
          </p:cNvPr>
          <p:cNvSpPr/>
          <p:nvPr/>
        </p:nvSpPr>
        <p:spPr>
          <a:xfrm>
            <a:off x="5933440" y="3550920"/>
            <a:ext cx="1016000" cy="416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0x12</a:t>
            </a:r>
            <a:endParaRPr lang="ko-KR" altLang="en-US" dirty="0"/>
          </a:p>
        </p:txBody>
      </p:sp>
      <p:sp>
        <p:nvSpPr>
          <p:cNvPr id="14" name="직사각형 13">
            <a:extLst>
              <a:ext uri="{FF2B5EF4-FFF2-40B4-BE49-F238E27FC236}">
                <a16:creationId xmlns:a16="http://schemas.microsoft.com/office/drawing/2014/main" id="{E92828F1-46A1-5245-9598-E95C12B0A150}"/>
              </a:ext>
            </a:extLst>
          </p:cNvPr>
          <p:cNvSpPr/>
          <p:nvPr/>
        </p:nvSpPr>
        <p:spPr>
          <a:xfrm>
            <a:off x="5933440" y="4107729"/>
            <a:ext cx="1016000" cy="416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0x34</a:t>
            </a:r>
            <a:endParaRPr lang="ko-KR" altLang="en-US" dirty="0"/>
          </a:p>
        </p:txBody>
      </p:sp>
      <p:sp>
        <p:nvSpPr>
          <p:cNvPr id="15" name="직사각형 14">
            <a:extLst>
              <a:ext uri="{FF2B5EF4-FFF2-40B4-BE49-F238E27FC236}">
                <a16:creationId xmlns:a16="http://schemas.microsoft.com/office/drawing/2014/main" id="{61FFE458-AAAF-540F-0D97-808AC7A8F368}"/>
              </a:ext>
            </a:extLst>
          </p:cNvPr>
          <p:cNvSpPr/>
          <p:nvPr/>
        </p:nvSpPr>
        <p:spPr>
          <a:xfrm>
            <a:off x="5933440" y="4670270"/>
            <a:ext cx="1016000" cy="416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0x56</a:t>
            </a:r>
            <a:endParaRPr lang="ko-KR" altLang="en-US" dirty="0"/>
          </a:p>
        </p:txBody>
      </p:sp>
      <p:sp>
        <p:nvSpPr>
          <p:cNvPr id="16" name="직사각형 15">
            <a:extLst>
              <a:ext uri="{FF2B5EF4-FFF2-40B4-BE49-F238E27FC236}">
                <a16:creationId xmlns:a16="http://schemas.microsoft.com/office/drawing/2014/main" id="{33DA99B9-964B-D2F5-C706-555A108B4E14}"/>
              </a:ext>
            </a:extLst>
          </p:cNvPr>
          <p:cNvSpPr/>
          <p:nvPr/>
        </p:nvSpPr>
        <p:spPr>
          <a:xfrm>
            <a:off x="5933440" y="5221347"/>
            <a:ext cx="1016000" cy="416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0x78</a:t>
            </a:r>
            <a:endParaRPr lang="ko-KR" altLang="en-US" dirty="0"/>
          </a:p>
        </p:txBody>
      </p:sp>
      <p:sp>
        <p:nvSpPr>
          <p:cNvPr id="17" name="직사각형 16">
            <a:extLst>
              <a:ext uri="{FF2B5EF4-FFF2-40B4-BE49-F238E27FC236}">
                <a16:creationId xmlns:a16="http://schemas.microsoft.com/office/drawing/2014/main" id="{6EE4AEE0-6E4D-6748-4FE4-5E8BC9B4B563}"/>
              </a:ext>
            </a:extLst>
          </p:cNvPr>
          <p:cNvSpPr/>
          <p:nvPr/>
        </p:nvSpPr>
        <p:spPr>
          <a:xfrm>
            <a:off x="7747000" y="3550920"/>
            <a:ext cx="1016000" cy="416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0x78</a:t>
            </a:r>
            <a:endParaRPr lang="ko-KR" altLang="en-US" dirty="0"/>
          </a:p>
        </p:txBody>
      </p:sp>
      <p:sp>
        <p:nvSpPr>
          <p:cNvPr id="18" name="직사각형 17">
            <a:extLst>
              <a:ext uri="{FF2B5EF4-FFF2-40B4-BE49-F238E27FC236}">
                <a16:creationId xmlns:a16="http://schemas.microsoft.com/office/drawing/2014/main" id="{781648EF-6E5A-6EFD-EBD6-8CF1364DD84C}"/>
              </a:ext>
            </a:extLst>
          </p:cNvPr>
          <p:cNvSpPr/>
          <p:nvPr/>
        </p:nvSpPr>
        <p:spPr>
          <a:xfrm>
            <a:off x="7747000" y="4107729"/>
            <a:ext cx="1016000" cy="416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0x56</a:t>
            </a:r>
            <a:endParaRPr lang="ko-KR" altLang="en-US" dirty="0"/>
          </a:p>
        </p:txBody>
      </p:sp>
      <p:sp>
        <p:nvSpPr>
          <p:cNvPr id="19" name="직사각형 18">
            <a:extLst>
              <a:ext uri="{FF2B5EF4-FFF2-40B4-BE49-F238E27FC236}">
                <a16:creationId xmlns:a16="http://schemas.microsoft.com/office/drawing/2014/main" id="{B5B49D5C-08FE-2529-A24D-7D1B1CA59143}"/>
              </a:ext>
            </a:extLst>
          </p:cNvPr>
          <p:cNvSpPr/>
          <p:nvPr/>
        </p:nvSpPr>
        <p:spPr>
          <a:xfrm>
            <a:off x="7747000" y="4670270"/>
            <a:ext cx="1016000" cy="416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0x34</a:t>
            </a:r>
            <a:endParaRPr lang="ko-KR" altLang="en-US" dirty="0"/>
          </a:p>
        </p:txBody>
      </p:sp>
      <p:sp>
        <p:nvSpPr>
          <p:cNvPr id="20" name="직사각형 19">
            <a:extLst>
              <a:ext uri="{FF2B5EF4-FFF2-40B4-BE49-F238E27FC236}">
                <a16:creationId xmlns:a16="http://schemas.microsoft.com/office/drawing/2014/main" id="{E0CBA301-D975-6506-5194-F897392CDBAA}"/>
              </a:ext>
            </a:extLst>
          </p:cNvPr>
          <p:cNvSpPr/>
          <p:nvPr/>
        </p:nvSpPr>
        <p:spPr>
          <a:xfrm>
            <a:off x="7747000" y="5221347"/>
            <a:ext cx="1016000" cy="416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0x12</a:t>
            </a:r>
            <a:endParaRPr lang="ko-KR" altLang="en-US" dirty="0"/>
          </a:p>
        </p:txBody>
      </p:sp>
      <p:sp>
        <p:nvSpPr>
          <p:cNvPr id="21" name="TextBox 20">
            <a:extLst>
              <a:ext uri="{FF2B5EF4-FFF2-40B4-BE49-F238E27FC236}">
                <a16:creationId xmlns:a16="http://schemas.microsoft.com/office/drawing/2014/main" id="{39604E6F-672B-7653-193F-7B59FCBB9987}"/>
              </a:ext>
            </a:extLst>
          </p:cNvPr>
          <p:cNvSpPr txBox="1"/>
          <p:nvPr/>
        </p:nvSpPr>
        <p:spPr>
          <a:xfrm>
            <a:off x="5427980" y="5744514"/>
            <a:ext cx="2026920" cy="369332"/>
          </a:xfrm>
          <a:prstGeom prst="rect">
            <a:avLst/>
          </a:prstGeom>
          <a:noFill/>
        </p:spPr>
        <p:txBody>
          <a:bodyPr wrap="square" rtlCol="0">
            <a:spAutoFit/>
          </a:bodyPr>
          <a:lstStyle/>
          <a:p>
            <a:pPr algn="ctr"/>
            <a:r>
              <a:rPr lang="en-US" altLang="ko-KR" b="1" dirty="0"/>
              <a:t>Big Endian</a:t>
            </a:r>
            <a:endParaRPr lang="ko-KR" altLang="en-US" b="1" dirty="0"/>
          </a:p>
        </p:txBody>
      </p:sp>
      <p:sp>
        <p:nvSpPr>
          <p:cNvPr id="22" name="TextBox 21">
            <a:extLst>
              <a:ext uri="{FF2B5EF4-FFF2-40B4-BE49-F238E27FC236}">
                <a16:creationId xmlns:a16="http://schemas.microsoft.com/office/drawing/2014/main" id="{2AA23BCE-09BD-09EC-D2FF-89DDBE640261}"/>
              </a:ext>
            </a:extLst>
          </p:cNvPr>
          <p:cNvSpPr txBox="1"/>
          <p:nvPr/>
        </p:nvSpPr>
        <p:spPr>
          <a:xfrm>
            <a:off x="7241540" y="5744514"/>
            <a:ext cx="2026920" cy="369332"/>
          </a:xfrm>
          <a:prstGeom prst="rect">
            <a:avLst/>
          </a:prstGeom>
          <a:noFill/>
        </p:spPr>
        <p:txBody>
          <a:bodyPr wrap="square" rtlCol="0">
            <a:spAutoFit/>
          </a:bodyPr>
          <a:lstStyle/>
          <a:p>
            <a:pPr algn="ctr"/>
            <a:r>
              <a:rPr lang="en-US" altLang="ko-KR" b="1" dirty="0"/>
              <a:t>Little Endian</a:t>
            </a:r>
            <a:endParaRPr lang="ko-KR" altLang="en-US" b="1" dirty="0"/>
          </a:p>
        </p:txBody>
      </p:sp>
      <p:cxnSp>
        <p:nvCxnSpPr>
          <p:cNvPr id="23" name="직선 화살표 연결선 22">
            <a:extLst>
              <a:ext uri="{FF2B5EF4-FFF2-40B4-BE49-F238E27FC236}">
                <a16:creationId xmlns:a16="http://schemas.microsoft.com/office/drawing/2014/main" id="{4775BE44-997B-3893-53DE-C2F38C3F39B9}"/>
              </a:ext>
            </a:extLst>
          </p:cNvPr>
          <p:cNvCxnSpPr>
            <a:cxnSpLocks/>
          </p:cNvCxnSpPr>
          <p:nvPr/>
        </p:nvCxnSpPr>
        <p:spPr>
          <a:xfrm flipV="1">
            <a:off x="4572000" y="4546585"/>
            <a:ext cx="2720218" cy="123685"/>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F8B88ED4-B860-E25A-E9EF-6D0DC07D2B39}"/>
              </a:ext>
            </a:extLst>
          </p:cNvPr>
          <p:cNvSpPr/>
          <p:nvPr/>
        </p:nvSpPr>
        <p:spPr>
          <a:xfrm>
            <a:off x="5740400" y="2003511"/>
            <a:ext cx="3256185" cy="428044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8AB3AACC-9488-6BB9-8BA1-639160299BE0}"/>
              </a:ext>
            </a:extLst>
          </p:cNvPr>
          <p:cNvSpPr txBox="1"/>
          <p:nvPr/>
        </p:nvSpPr>
        <p:spPr>
          <a:xfrm>
            <a:off x="4114099" y="1964174"/>
            <a:ext cx="1536192" cy="369332"/>
          </a:xfrm>
          <a:prstGeom prst="rect">
            <a:avLst/>
          </a:prstGeom>
          <a:noFill/>
        </p:spPr>
        <p:txBody>
          <a:bodyPr wrap="square" rtlCol="0">
            <a:spAutoFit/>
          </a:bodyPr>
          <a:lstStyle/>
          <a:p>
            <a:r>
              <a:rPr lang="en-US" altLang="ko-KR" b="1" dirty="0"/>
              <a:t>CAN </a:t>
            </a:r>
            <a:r>
              <a:rPr lang="en-US" altLang="ko-KR" b="1" dirty="0" err="1"/>
              <a:t>dbc</a:t>
            </a:r>
            <a:endParaRPr lang="ko-KR" altLang="en-US" b="1" dirty="0"/>
          </a:p>
        </p:txBody>
      </p:sp>
      <p:sp>
        <p:nvSpPr>
          <p:cNvPr id="28" name="TextBox 27">
            <a:extLst>
              <a:ext uri="{FF2B5EF4-FFF2-40B4-BE49-F238E27FC236}">
                <a16:creationId xmlns:a16="http://schemas.microsoft.com/office/drawing/2014/main" id="{B99747DB-AEDC-393C-277A-6C8558D93D6F}"/>
              </a:ext>
            </a:extLst>
          </p:cNvPr>
          <p:cNvSpPr txBox="1"/>
          <p:nvPr/>
        </p:nvSpPr>
        <p:spPr>
          <a:xfrm>
            <a:off x="4658312" y="3439102"/>
            <a:ext cx="5420360" cy="646331"/>
          </a:xfrm>
          <a:prstGeom prst="rect">
            <a:avLst/>
          </a:prstGeom>
          <a:noFill/>
        </p:spPr>
        <p:txBody>
          <a:bodyPr wrap="square">
            <a:spAutoFit/>
          </a:bodyPr>
          <a:lstStyle/>
          <a:p>
            <a:pPr algn="ctr"/>
            <a:r>
              <a:rPr lang="en-US" altLang="ko-KR" b="1" dirty="0"/>
              <a:t>1byte</a:t>
            </a:r>
          </a:p>
          <a:p>
            <a:pPr algn="ctr"/>
            <a:r>
              <a:rPr lang="en-US" altLang="ko-KR" b="1" dirty="0"/>
              <a:t>(8bits)</a:t>
            </a:r>
            <a:endParaRPr lang="ko-KR" altLang="en-US" b="1" dirty="0"/>
          </a:p>
        </p:txBody>
      </p:sp>
      <p:sp>
        <p:nvSpPr>
          <p:cNvPr id="29" name="TextBox 28">
            <a:extLst>
              <a:ext uri="{FF2B5EF4-FFF2-40B4-BE49-F238E27FC236}">
                <a16:creationId xmlns:a16="http://schemas.microsoft.com/office/drawing/2014/main" id="{3F831EFA-6C3F-D0B6-E2A6-779DC5C19B49}"/>
              </a:ext>
            </a:extLst>
          </p:cNvPr>
          <p:cNvSpPr txBox="1"/>
          <p:nvPr/>
        </p:nvSpPr>
        <p:spPr>
          <a:xfrm>
            <a:off x="6076188" y="4026266"/>
            <a:ext cx="2584608" cy="646331"/>
          </a:xfrm>
          <a:prstGeom prst="rect">
            <a:avLst/>
          </a:prstGeom>
          <a:noFill/>
        </p:spPr>
        <p:txBody>
          <a:bodyPr wrap="square">
            <a:spAutoFit/>
          </a:bodyPr>
          <a:lstStyle/>
          <a:p>
            <a:pPr algn="ctr"/>
            <a:r>
              <a:rPr lang="en-US" altLang="ko-KR" b="1" dirty="0"/>
              <a:t>1byte</a:t>
            </a:r>
          </a:p>
          <a:p>
            <a:pPr algn="ctr"/>
            <a:r>
              <a:rPr lang="en-US" altLang="ko-KR" b="1" dirty="0"/>
              <a:t>(8bits)</a:t>
            </a:r>
            <a:endParaRPr lang="ko-KR" altLang="en-US" b="1" dirty="0"/>
          </a:p>
        </p:txBody>
      </p:sp>
      <p:sp>
        <p:nvSpPr>
          <p:cNvPr id="30" name="TextBox 29">
            <a:extLst>
              <a:ext uri="{FF2B5EF4-FFF2-40B4-BE49-F238E27FC236}">
                <a16:creationId xmlns:a16="http://schemas.microsoft.com/office/drawing/2014/main" id="{BFE82810-D73E-7EB5-74AD-E550971F4EA3}"/>
              </a:ext>
            </a:extLst>
          </p:cNvPr>
          <p:cNvSpPr txBox="1"/>
          <p:nvPr/>
        </p:nvSpPr>
        <p:spPr>
          <a:xfrm>
            <a:off x="5836920" y="4546585"/>
            <a:ext cx="3063144" cy="646331"/>
          </a:xfrm>
          <a:prstGeom prst="rect">
            <a:avLst/>
          </a:prstGeom>
          <a:noFill/>
        </p:spPr>
        <p:txBody>
          <a:bodyPr wrap="square">
            <a:spAutoFit/>
          </a:bodyPr>
          <a:lstStyle/>
          <a:p>
            <a:pPr algn="ctr"/>
            <a:r>
              <a:rPr lang="en-US" altLang="ko-KR" b="1" dirty="0"/>
              <a:t>1byte</a:t>
            </a:r>
          </a:p>
          <a:p>
            <a:pPr algn="ctr"/>
            <a:r>
              <a:rPr lang="en-US" altLang="ko-KR" b="1" dirty="0"/>
              <a:t>(8bits)</a:t>
            </a:r>
            <a:endParaRPr lang="ko-KR" altLang="en-US" b="1" dirty="0"/>
          </a:p>
        </p:txBody>
      </p:sp>
      <p:sp>
        <p:nvSpPr>
          <p:cNvPr id="31" name="TextBox 30">
            <a:extLst>
              <a:ext uri="{FF2B5EF4-FFF2-40B4-BE49-F238E27FC236}">
                <a16:creationId xmlns:a16="http://schemas.microsoft.com/office/drawing/2014/main" id="{F63326EE-2B85-9A66-C619-4FA8F5E53EC9}"/>
              </a:ext>
            </a:extLst>
          </p:cNvPr>
          <p:cNvSpPr txBox="1"/>
          <p:nvPr/>
        </p:nvSpPr>
        <p:spPr>
          <a:xfrm>
            <a:off x="4658312" y="5138594"/>
            <a:ext cx="5420360" cy="646331"/>
          </a:xfrm>
          <a:prstGeom prst="rect">
            <a:avLst/>
          </a:prstGeom>
          <a:noFill/>
        </p:spPr>
        <p:txBody>
          <a:bodyPr wrap="square">
            <a:spAutoFit/>
          </a:bodyPr>
          <a:lstStyle/>
          <a:p>
            <a:pPr algn="ctr"/>
            <a:r>
              <a:rPr lang="en-US" altLang="ko-KR" b="1" dirty="0"/>
              <a:t>1byte</a:t>
            </a:r>
          </a:p>
          <a:p>
            <a:pPr algn="ctr"/>
            <a:r>
              <a:rPr lang="en-US" altLang="ko-KR" b="1" dirty="0"/>
              <a:t>(8bits)</a:t>
            </a:r>
            <a:endParaRPr lang="ko-KR" altLang="en-US" b="1" dirty="0"/>
          </a:p>
        </p:txBody>
      </p:sp>
      <p:cxnSp>
        <p:nvCxnSpPr>
          <p:cNvPr id="33" name="직선 화살표 연결선 32">
            <a:extLst>
              <a:ext uri="{FF2B5EF4-FFF2-40B4-BE49-F238E27FC236}">
                <a16:creationId xmlns:a16="http://schemas.microsoft.com/office/drawing/2014/main" id="{6EC9D301-D236-62F0-8F07-BEA1E13B089A}"/>
              </a:ext>
            </a:extLst>
          </p:cNvPr>
          <p:cNvCxnSpPr/>
          <p:nvPr/>
        </p:nvCxnSpPr>
        <p:spPr>
          <a:xfrm>
            <a:off x="5836920" y="3543513"/>
            <a:ext cx="0" cy="20943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6E60E57-BBE1-AB37-FC96-C51BE4D72D35}"/>
              </a:ext>
            </a:extLst>
          </p:cNvPr>
          <p:cNvSpPr txBox="1"/>
          <p:nvPr/>
        </p:nvSpPr>
        <p:spPr>
          <a:xfrm>
            <a:off x="3092953" y="2737855"/>
            <a:ext cx="5420360" cy="646331"/>
          </a:xfrm>
          <a:prstGeom prst="rect">
            <a:avLst/>
          </a:prstGeom>
          <a:noFill/>
        </p:spPr>
        <p:txBody>
          <a:bodyPr wrap="square">
            <a:spAutoFit/>
          </a:bodyPr>
          <a:lstStyle/>
          <a:p>
            <a:pPr algn="ctr"/>
            <a:r>
              <a:rPr lang="en-US" altLang="ko-KR" b="1" dirty="0">
                <a:solidFill>
                  <a:srgbClr val="92D050"/>
                </a:solidFill>
              </a:rPr>
              <a:t>Low</a:t>
            </a:r>
          </a:p>
          <a:p>
            <a:pPr algn="ctr"/>
            <a:r>
              <a:rPr lang="en-US" altLang="ko-KR" b="1" dirty="0">
                <a:solidFill>
                  <a:srgbClr val="92D050"/>
                </a:solidFill>
              </a:rPr>
              <a:t>memory</a:t>
            </a:r>
            <a:endParaRPr lang="ko-KR" altLang="en-US" b="1" dirty="0">
              <a:solidFill>
                <a:srgbClr val="92D050"/>
              </a:solidFill>
            </a:endParaRPr>
          </a:p>
        </p:txBody>
      </p:sp>
      <p:sp>
        <p:nvSpPr>
          <p:cNvPr id="35" name="TextBox 34">
            <a:extLst>
              <a:ext uri="{FF2B5EF4-FFF2-40B4-BE49-F238E27FC236}">
                <a16:creationId xmlns:a16="http://schemas.microsoft.com/office/drawing/2014/main" id="{701F3150-C86C-BFC2-BCFA-B415F0DC21EA}"/>
              </a:ext>
            </a:extLst>
          </p:cNvPr>
          <p:cNvSpPr txBox="1"/>
          <p:nvPr/>
        </p:nvSpPr>
        <p:spPr>
          <a:xfrm>
            <a:off x="3092953" y="5988728"/>
            <a:ext cx="5420360" cy="646331"/>
          </a:xfrm>
          <a:prstGeom prst="rect">
            <a:avLst/>
          </a:prstGeom>
          <a:noFill/>
        </p:spPr>
        <p:txBody>
          <a:bodyPr wrap="square">
            <a:spAutoFit/>
          </a:bodyPr>
          <a:lstStyle/>
          <a:p>
            <a:pPr algn="ctr"/>
            <a:r>
              <a:rPr lang="en-US" altLang="ko-KR" b="1" dirty="0">
                <a:solidFill>
                  <a:srgbClr val="92D050"/>
                </a:solidFill>
              </a:rPr>
              <a:t>High</a:t>
            </a:r>
          </a:p>
          <a:p>
            <a:pPr algn="ctr"/>
            <a:r>
              <a:rPr lang="en-US" altLang="ko-KR" b="1" dirty="0">
                <a:solidFill>
                  <a:srgbClr val="92D050"/>
                </a:solidFill>
              </a:rPr>
              <a:t>memory</a:t>
            </a:r>
            <a:endParaRPr lang="ko-KR" altLang="en-US" b="1" dirty="0">
              <a:solidFill>
                <a:srgbClr val="92D050"/>
              </a:solidFill>
            </a:endParaRPr>
          </a:p>
        </p:txBody>
      </p:sp>
      <p:pic>
        <p:nvPicPr>
          <p:cNvPr id="2" name="녹음한 소리">
            <a:hlinkClick r:id="" action="ppaction://media"/>
            <a:extLst>
              <a:ext uri="{FF2B5EF4-FFF2-40B4-BE49-F238E27FC236}">
                <a16:creationId xmlns:a16="http://schemas.microsoft.com/office/drawing/2014/main" id="{8A0ACE27-819D-D6EC-FC5B-01D87902D0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74451" y="6073128"/>
            <a:ext cx="406400" cy="406400"/>
          </a:xfrm>
          <a:prstGeom prst="rect">
            <a:avLst/>
          </a:prstGeom>
        </p:spPr>
      </p:pic>
    </p:spTree>
    <p:extLst>
      <p:ext uri="{BB962C8B-B14F-4D97-AF65-F5344CB8AC3E}">
        <p14:creationId xmlns:p14="http://schemas.microsoft.com/office/powerpoint/2010/main" val="59021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2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C2ABA9B-1983-7D03-F6E1-F258502FA4D0}"/>
              </a:ext>
            </a:extLst>
          </p:cNvPr>
          <p:cNvPicPr>
            <a:picLocks noChangeAspect="1"/>
          </p:cNvPicPr>
          <p:nvPr/>
        </p:nvPicPr>
        <p:blipFill>
          <a:blip r:embed="rId5"/>
          <a:stretch>
            <a:fillRect/>
          </a:stretch>
        </p:blipFill>
        <p:spPr>
          <a:xfrm>
            <a:off x="834903" y="779507"/>
            <a:ext cx="7757397" cy="1473304"/>
          </a:xfrm>
          <a:prstGeom prst="rect">
            <a:avLst/>
          </a:prstGeom>
        </p:spPr>
      </p:pic>
      <p:sp>
        <p:nvSpPr>
          <p:cNvPr id="9" name="직사각형 8">
            <a:extLst>
              <a:ext uri="{FF2B5EF4-FFF2-40B4-BE49-F238E27FC236}">
                <a16:creationId xmlns:a16="http://schemas.microsoft.com/office/drawing/2014/main" id="{74463619-53FA-EA43-7A04-A3D9455F1A86}"/>
              </a:ext>
            </a:extLst>
          </p:cNvPr>
          <p:cNvSpPr/>
          <p:nvPr/>
        </p:nvSpPr>
        <p:spPr>
          <a:xfrm>
            <a:off x="1478280" y="838200"/>
            <a:ext cx="472440" cy="3454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사각형: 둥근 모서리 9">
            <a:extLst>
              <a:ext uri="{FF2B5EF4-FFF2-40B4-BE49-F238E27FC236}">
                <a16:creationId xmlns:a16="http://schemas.microsoft.com/office/drawing/2014/main" id="{6DF446FA-A17A-4E36-9B4E-A7CC62440407}"/>
              </a:ext>
            </a:extLst>
          </p:cNvPr>
          <p:cNvSpPr/>
          <p:nvPr/>
        </p:nvSpPr>
        <p:spPr>
          <a:xfrm>
            <a:off x="1478280" y="595207"/>
            <a:ext cx="242993" cy="24299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2</a:t>
            </a:r>
            <a:endParaRPr lang="ko-KR" altLang="en-US" sz="1400" b="1" dirty="0"/>
          </a:p>
        </p:txBody>
      </p:sp>
      <p:sp>
        <p:nvSpPr>
          <p:cNvPr id="11" name="직사각형 10">
            <a:extLst>
              <a:ext uri="{FF2B5EF4-FFF2-40B4-BE49-F238E27FC236}">
                <a16:creationId xmlns:a16="http://schemas.microsoft.com/office/drawing/2014/main" id="{6B755B5D-C743-E036-3808-67CA1B470EBC}"/>
              </a:ext>
            </a:extLst>
          </p:cNvPr>
          <p:cNvSpPr/>
          <p:nvPr/>
        </p:nvSpPr>
        <p:spPr>
          <a:xfrm>
            <a:off x="2011680" y="838200"/>
            <a:ext cx="1442720" cy="3454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사각형: 둥근 모서리 11">
            <a:extLst>
              <a:ext uri="{FF2B5EF4-FFF2-40B4-BE49-F238E27FC236}">
                <a16:creationId xmlns:a16="http://schemas.microsoft.com/office/drawing/2014/main" id="{A8A3AE04-48D3-9D97-C57C-45A70AF660A7}"/>
              </a:ext>
            </a:extLst>
          </p:cNvPr>
          <p:cNvSpPr/>
          <p:nvPr/>
        </p:nvSpPr>
        <p:spPr>
          <a:xfrm>
            <a:off x="2011680" y="595207"/>
            <a:ext cx="242993" cy="24299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3</a:t>
            </a:r>
            <a:endParaRPr lang="ko-KR" altLang="en-US" sz="1400" b="1" dirty="0"/>
          </a:p>
        </p:txBody>
      </p:sp>
      <p:sp>
        <p:nvSpPr>
          <p:cNvPr id="13" name="직사각형 12">
            <a:extLst>
              <a:ext uri="{FF2B5EF4-FFF2-40B4-BE49-F238E27FC236}">
                <a16:creationId xmlns:a16="http://schemas.microsoft.com/office/drawing/2014/main" id="{5A9EC8FE-6BEE-FD27-CB26-8799162DCBFB}"/>
              </a:ext>
            </a:extLst>
          </p:cNvPr>
          <p:cNvSpPr/>
          <p:nvPr/>
        </p:nvSpPr>
        <p:spPr>
          <a:xfrm>
            <a:off x="3561080" y="848360"/>
            <a:ext cx="233680" cy="3454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사각형: 둥근 모서리 13">
            <a:extLst>
              <a:ext uri="{FF2B5EF4-FFF2-40B4-BE49-F238E27FC236}">
                <a16:creationId xmlns:a16="http://schemas.microsoft.com/office/drawing/2014/main" id="{890F7C84-180B-9FB4-08A4-C4F51E12FE1D}"/>
              </a:ext>
            </a:extLst>
          </p:cNvPr>
          <p:cNvSpPr/>
          <p:nvPr/>
        </p:nvSpPr>
        <p:spPr>
          <a:xfrm>
            <a:off x="3561080" y="595207"/>
            <a:ext cx="242993" cy="24299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4</a:t>
            </a:r>
            <a:endParaRPr lang="ko-KR" altLang="en-US" sz="1400" b="1" dirty="0"/>
          </a:p>
        </p:txBody>
      </p:sp>
      <p:sp>
        <p:nvSpPr>
          <p:cNvPr id="15" name="직사각형 14">
            <a:extLst>
              <a:ext uri="{FF2B5EF4-FFF2-40B4-BE49-F238E27FC236}">
                <a16:creationId xmlns:a16="http://schemas.microsoft.com/office/drawing/2014/main" id="{9B7BC95A-7934-0DAD-7ADD-DEF0B324CDCD}"/>
              </a:ext>
            </a:extLst>
          </p:cNvPr>
          <p:cNvSpPr/>
          <p:nvPr/>
        </p:nvSpPr>
        <p:spPr>
          <a:xfrm>
            <a:off x="3850640" y="848360"/>
            <a:ext cx="1402080" cy="3454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사각형: 둥근 모서리 15">
            <a:extLst>
              <a:ext uri="{FF2B5EF4-FFF2-40B4-BE49-F238E27FC236}">
                <a16:creationId xmlns:a16="http://schemas.microsoft.com/office/drawing/2014/main" id="{CDE6BA18-420C-D9BF-F715-537E1E38819C}"/>
              </a:ext>
            </a:extLst>
          </p:cNvPr>
          <p:cNvSpPr/>
          <p:nvPr/>
        </p:nvSpPr>
        <p:spPr>
          <a:xfrm>
            <a:off x="3850640" y="595207"/>
            <a:ext cx="242993" cy="24299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5</a:t>
            </a:r>
            <a:endParaRPr lang="ko-KR" altLang="en-US" sz="1400" b="1" dirty="0"/>
          </a:p>
        </p:txBody>
      </p:sp>
      <p:sp>
        <p:nvSpPr>
          <p:cNvPr id="17" name="직사각형 16">
            <a:extLst>
              <a:ext uri="{FF2B5EF4-FFF2-40B4-BE49-F238E27FC236}">
                <a16:creationId xmlns:a16="http://schemas.microsoft.com/office/drawing/2014/main" id="{62B6449B-7F4B-E3FA-BCC2-F6FC3502BC12}"/>
              </a:ext>
            </a:extLst>
          </p:cNvPr>
          <p:cNvSpPr/>
          <p:nvPr/>
        </p:nvSpPr>
        <p:spPr>
          <a:xfrm>
            <a:off x="980440" y="838200"/>
            <a:ext cx="436880" cy="3454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1E0B4791-FB4F-5DC8-8851-E423A402FF5B}"/>
              </a:ext>
            </a:extLst>
          </p:cNvPr>
          <p:cNvSpPr/>
          <p:nvPr/>
        </p:nvSpPr>
        <p:spPr>
          <a:xfrm>
            <a:off x="1084156" y="1203112"/>
            <a:ext cx="436880" cy="29972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직사각형 18">
            <a:extLst>
              <a:ext uri="{FF2B5EF4-FFF2-40B4-BE49-F238E27FC236}">
                <a16:creationId xmlns:a16="http://schemas.microsoft.com/office/drawing/2014/main" id="{9A134AA5-54C9-C5DF-CA98-1CA0762B939F}"/>
              </a:ext>
            </a:extLst>
          </p:cNvPr>
          <p:cNvSpPr/>
          <p:nvPr/>
        </p:nvSpPr>
        <p:spPr>
          <a:xfrm>
            <a:off x="1574800" y="1203112"/>
            <a:ext cx="1403350" cy="29972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21">
            <a:extLst>
              <a:ext uri="{FF2B5EF4-FFF2-40B4-BE49-F238E27FC236}">
                <a16:creationId xmlns:a16="http://schemas.microsoft.com/office/drawing/2014/main" id="{F93E262A-7276-2B60-34D6-B3DE18D0690A}"/>
              </a:ext>
            </a:extLst>
          </p:cNvPr>
          <p:cNvSpPr/>
          <p:nvPr/>
        </p:nvSpPr>
        <p:spPr>
          <a:xfrm>
            <a:off x="3168650" y="1203111"/>
            <a:ext cx="361950" cy="29972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직사각형 22">
            <a:extLst>
              <a:ext uri="{FF2B5EF4-FFF2-40B4-BE49-F238E27FC236}">
                <a16:creationId xmlns:a16="http://schemas.microsoft.com/office/drawing/2014/main" id="{F120E14A-8765-5C85-9DCF-457DEBC968BB}"/>
              </a:ext>
            </a:extLst>
          </p:cNvPr>
          <p:cNvSpPr/>
          <p:nvPr/>
        </p:nvSpPr>
        <p:spPr>
          <a:xfrm>
            <a:off x="3765549" y="1205226"/>
            <a:ext cx="289984" cy="29972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 name="직사각형 23">
            <a:extLst>
              <a:ext uri="{FF2B5EF4-FFF2-40B4-BE49-F238E27FC236}">
                <a16:creationId xmlns:a16="http://schemas.microsoft.com/office/drawing/2014/main" id="{E977F614-B19A-5709-AF9A-3817522D4A14}"/>
              </a:ext>
            </a:extLst>
          </p:cNvPr>
          <p:cNvSpPr/>
          <p:nvPr/>
        </p:nvSpPr>
        <p:spPr>
          <a:xfrm>
            <a:off x="4145489" y="1203111"/>
            <a:ext cx="504827" cy="29972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24">
            <a:extLst>
              <a:ext uri="{FF2B5EF4-FFF2-40B4-BE49-F238E27FC236}">
                <a16:creationId xmlns:a16="http://schemas.microsoft.com/office/drawing/2014/main" id="{01612EB1-A58E-5570-23A6-E42E5E81B9ED}"/>
              </a:ext>
            </a:extLst>
          </p:cNvPr>
          <p:cNvSpPr/>
          <p:nvPr/>
        </p:nvSpPr>
        <p:spPr>
          <a:xfrm>
            <a:off x="4717836" y="1205226"/>
            <a:ext cx="504827" cy="29972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직사각형 35">
            <a:extLst>
              <a:ext uri="{FF2B5EF4-FFF2-40B4-BE49-F238E27FC236}">
                <a16:creationId xmlns:a16="http://schemas.microsoft.com/office/drawing/2014/main" id="{E9C88B75-072B-C599-1A82-B448A84B5EC8}"/>
              </a:ext>
            </a:extLst>
          </p:cNvPr>
          <p:cNvSpPr/>
          <p:nvPr/>
        </p:nvSpPr>
        <p:spPr>
          <a:xfrm>
            <a:off x="5522699" y="1203110"/>
            <a:ext cx="1475001" cy="29972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사각형: 둥근 모서리 36">
            <a:extLst>
              <a:ext uri="{FF2B5EF4-FFF2-40B4-BE49-F238E27FC236}">
                <a16:creationId xmlns:a16="http://schemas.microsoft.com/office/drawing/2014/main" id="{87BEA9BB-0BC7-3A79-CE47-7A9F224086A1}"/>
              </a:ext>
            </a:extLst>
          </p:cNvPr>
          <p:cNvSpPr/>
          <p:nvPr/>
        </p:nvSpPr>
        <p:spPr>
          <a:xfrm>
            <a:off x="960543" y="595207"/>
            <a:ext cx="242993" cy="24299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1</a:t>
            </a:r>
            <a:endParaRPr lang="ko-KR" altLang="en-US" sz="1400" b="1" dirty="0"/>
          </a:p>
        </p:txBody>
      </p:sp>
      <p:sp>
        <p:nvSpPr>
          <p:cNvPr id="38" name="사각형: 둥근 모서리 37">
            <a:extLst>
              <a:ext uri="{FF2B5EF4-FFF2-40B4-BE49-F238E27FC236}">
                <a16:creationId xmlns:a16="http://schemas.microsoft.com/office/drawing/2014/main" id="{A1C283E6-9282-7F9C-DC7F-56FD0174DC6B}"/>
              </a:ext>
            </a:extLst>
          </p:cNvPr>
          <p:cNvSpPr/>
          <p:nvPr/>
        </p:nvSpPr>
        <p:spPr>
          <a:xfrm>
            <a:off x="1181099" y="1548552"/>
            <a:ext cx="242993" cy="24299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a:t>6</a:t>
            </a:r>
            <a:endParaRPr lang="ko-KR" altLang="en-US" sz="1400" b="1" dirty="0"/>
          </a:p>
        </p:txBody>
      </p:sp>
      <p:sp>
        <p:nvSpPr>
          <p:cNvPr id="39" name="사각형: 둥근 모서리 38">
            <a:extLst>
              <a:ext uri="{FF2B5EF4-FFF2-40B4-BE49-F238E27FC236}">
                <a16:creationId xmlns:a16="http://schemas.microsoft.com/office/drawing/2014/main" id="{12C6E017-E961-F29D-C165-5DCBC1FAE5D9}"/>
              </a:ext>
            </a:extLst>
          </p:cNvPr>
          <p:cNvSpPr/>
          <p:nvPr/>
        </p:nvSpPr>
        <p:spPr>
          <a:xfrm>
            <a:off x="2133176" y="1548552"/>
            <a:ext cx="242993" cy="24299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a:t>7</a:t>
            </a:r>
            <a:endParaRPr lang="ko-KR" altLang="en-US" sz="1400" b="1" dirty="0"/>
          </a:p>
        </p:txBody>
      </p:sp>
      <p:sp>
        <p:nvSpPr>
          <p:cNvPr id="40" name="사각형: 둥근 모서리 39">
            <a:extLst>
              <a:ext uri="{FF2B5EF4-FFF2-40B4-BE49-F238E27FC236}">
                <a16:creationId xmlns:a16="http://schemas.microsoft.com/office/drawing/2014/main" id="{A96B0269-B608-C791-2B15-FF91B53424A9}"/>
              </a:ext>
            </a:extLst>
          </p:cNvPr>
          <p:cNvSpPr/>
          <p:nvPr/>
        </p:nvSpPr>
        <p:spPr>
          <a:xfrm>
            <a:off x="3250776" y="1548552"/>
            <a:ext cx="242993" cy="24299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a:t>8</a:t>
            </a:r>
            <a:endParaRPr lang="ko-KR" altLang="en-US" sz="1400" b="1" dirty="0"/>
          </a:p>
        </p:txBody>
      </p:sp>
      <p:sp>
        <p:nvSpPr>
          <p:cNvPr id="41" name="사각형: 둥근 모서리 40">
            <a:extLst>
              <a:ext uri="{FF2B5EF4-FFF2-40B4-BE49-F238E27FC236}">
                <a16:creationId xmlns:a16="http://schemas.microsoft.com/office/drawing/2014/main" id="{F518B946-F55D-733F-73EA-37122C0567DD}"/>
              </a:ext>
            </a:extLst>
          </p:cNvPr>
          <p:cNvSpPr/>
          <p:nvPr/>
        </p:nvSpPr>
        <p:spPr>
          <a:xfrm>
            <a:off x="3682576" y="1548552"/>
            <a:ext cx="242993" cy="24299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9</a:t>
            </a:r>
            <a:endParaRPr lang="ko-KR" altLang="en-US" sz="1400" b="1" dirty="0"/>
          </a:p>
        </p:txBody>
      </p:sp>
      <p:sp>
        <p:nvSpPr>
          <p:cNvPr id="42" name="사각형: 둥근 모서리 41">
            <a:extLst>
              <a:ext uri="{FF2B5EF4-FFF2-40B4-BE49-F238E27FC236}">
                <a16:creationId xmlns:a16="http://schemas.microsoft.com/office/drawing/2014/main" id="{5DC8E583-542B-73DD-8494-0B55D04F67D4}"/>
              </a:ext>
            </a:extLst>
          </p:cNvPr>
          <p:cNvSpPr/>
          <p:nvPr/>
        </p:nvSpPr>
        <p:spPr>
          <a:xfrm>
            <a:off x="3934036" y="1548552"/>
            <a:ext cx="242993" cy="24299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p>
        </p:txBody>
      </p:sp>
      <p:sp>
        <p:nvSpPr>
          <p:cNvPr id="43" name="사각형: 둥근 모서리 42">
            <a:extLst>
              <a:ext uri="{FF2B5EF4-FFF2-40B4-BE49-F238E27FC236}">
                <a16:creationId xmlns:a16="http://schemas.microsoft.com/office/drawing/2014/main" id="{7C62C8CE-BF4F-A4C5-BC8C-0010509D1640}"/>
              </a:ext>
            </a:extLst>
          </p:cNvPr>
          <p:cNvSpPr/>
          <p:nvPr/>
        </p:nvSpPr>
        <p:spPr>
          <a:xfrm>
            <a:off x="4308687" y="1548552"/>
            <a:ext cx="242993" cy="24299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p>
        </p:txBody>
      </p:sp>
      <p:sp>
        <p:nvSpPr>
          <p:cNvPr id="44" name="사각형: 둥근 모서리 43">
            <a:extLst>
              <a:ext uri="{FF2B5EF4-FFF2-40B4-BE49-F238E27FC236}">
                <a16:creationId xmlns:a16="http://schemas.microsoft.com/office/drawing/2014/main" id="{D4FE190C-B6C7-C7C9-E884-0FF67F3F85F6}"/>
              </a:ext>
            </a:extLst>
          </p:cNvPr>
          <p:cNvSpPr/>
          <p:nvPr/>
        </p:nvSpPr>
        <p:spPr>
          <a:xfrm>
            <a:off x="4823037" y="1548552"/>
            <a:ext cx="242993" cy="24299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p>
        </p:txBody>
      </p:sp>
      <p:sp>
        <p:nvSpPr>
          <p:cNvPr id="45" name="사각형: 둥근 모서리 44">
            <a:extLst>
              <a:ext uri="{FF2B5EF4-FFF2-40B4-BE49-F238E27FC236}">
                <a16:creationId xmlns:a16="http://schemas.microsoft.com/office/drawing/2014/main" id="{57B11F88-BDF1-19D9-B9F0-8F4CF445D814}"/>
              </a:ext>
            </a:extLst>
          </p:cNvPr>
          <p:cNvSpPr/>
          <p:nvPr/>
        </p:nvSpPr>
        <p:spPr>
          <a:xfrm>
            <a:off x="6112087" y="1548552"/>
            <a:ext cx="242993" cy="24299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b="1" dirty="0"/>
          </a:p>
        </p:txBody>
      </p:sp>
      <p:sp>
        <p:nvSpPr>
          <p:cNvPr id="46" name="TextBox 45">
            <a:extLst>
              <a:ext uri="{FF2B5EF4-FFF2-40B4-BE49-F238E27FC236}">
                <a16:creationId xmlns:a16="http://schemas.microsoft.com/office/drawing/2014/main" id="{BEC195E3-BD68-3CF2-DB3B-93FEBB08E798}"/>
              </a:ext>
            </a:extLst>
          </p:cNvPr>
          <p:cNvSpPr txBox="1"/>
          <p:nvPr/>
        </p:nvSpPr>
        <p:spPr>
          <a:xfrm>
            <a:off x="3875298" y="1516159"/>
            <a:ext cx="381319" cy="307777"/>
          </a:xfrm>
          <a:prstGeom prst="rect">
            <a:avLst/>
          </a:prstGeom>
          <a:noFill/>
        </p:spPr>
        <p:txBody>
          <a:bodyPr wrap="square" rtlCol="0">
            <a:spAutoFit/>
          </a:bodyPr>
          <a:lstStyle/>
          <a:p>
            <a:r>
              <a:rPr lang="en-US" altLang="ko-KR" sz="1400" b="1" dirty="0">
                <a:solidFill>
                  <a:schemeClr val="bg1"/>
                </a:solidFill>
              </a:rPr>
              <a:t>10</a:t>
            </a:r>
            <a:endParaRPr lang="ko-KR" altLang="en-US" sz="1400" b="1" dirty="0">
              <a:solidFill>
                <a:schemeClr val="bg1"/>
              </a:solidFill>
            </a:endParaRPr>
          </a:p>
        </p:txBody>
      </p:sp>
      <p:sp>
        <p:nvSpPr>
          <p:cNvPr id="47" name="TextBox 46">
            <a:extLst>
              <a:ext uri="{FF2B5EF4-FFF2-40B4-BE49-F238E27FC236}">
                <a16:creationId xmlns:a16="http://schemas.microsoft.com/office/drawing/2014/main" id="{BF486970-92BD-A69D-5135-F355AF4FB9FD}"/>
              </a:ext>
            </a:extLst>
          </p:cNvPr>
          <p:cNvSpPr txBox="1"/>
          <p:nvPr/>
        </p:nvSpPr>
        <p:spPr>
          <a:xfrm>
            <a:off x="4239523" y="1516159"/>
            <a:ext cx="381319" cy="307777"/>
          </a:xfrm>
          <a:prstGeom prst="rect">
            <a:avLst/>
          </a:prstGeom>
          <a:noFill/>
        </p:spPr>
        <p:txBody>
          <a:bodyPr wrap="square" rtlCol="0">
            <a:spAutoFit/>
          </a:bodyPr>
          <a:lstStyle/>
          <a:p>
            <a:r>
              <a:rPr lang="en-US" altLang="ko-KR" sz="1400" b="1" dirty="0">
                <a:solidFill>
                  <a:schemeClr val="bg1"/>
                </a:solidFill>
              </a:rPr>
              <a:t>11</a:t>
            </a:r>
            <a:endParaRPr lang="ko-KR" altLang="en-US" sz="1400" b="1" dirty="0">
              <a:solidFill>
                <a:schemeClr val="bg1"/>
              </a:solidFill>
            </a:endParaRPr>
          </a:p>
        </p:txBody>
      </p:sp>
      <p:sp>
        <p:nvSpPr>
          <p:cNvPr id="50" name="TextBox 49">
            <a:extLst>
              <a:ext uri="{FF2B5EF4-FFF2-40B4-BE49-F238E27FC236}">
                <a16:creationId xmlns:a16="http://schemas.microsoft.com/office/drawing/2014/main" id="{94A39B59-1F7B-08E2-859B-9A4C1227AD38}"/>
              </a:ext>
            </a:extLst>
          </p:cNvPr>
          <p:cNvSpPr txBox="1"/>
          <p:nvPr/>
        </p:nvSpPr>
        <p:spPr>
          <a:xfrm>
            <a:off x="4753873" y="1516159"/>
            <a:ext cx="381319" cy="307777"/>
          </a:xfrm>
          <a:prstGeom prst="rect">
            <a:avLst/>
          </a:prstGeom>
          <a:noFill/>
        </p:spPr>
        <p:txBody>
          <a:bodyPr wrap="square" rtlCol="0">
            <a:spAutoFit/>
          </a:bodyPr>
          <a:lstStyle/>
          <a:p>
            <a:r>
              <a:rPr lang="en-US" altLang="ko-KR" sz="1400" b="1" dirty="0">
                <a:solidFill>
                  <a:schemeClr val="bg1"/>
                </a:solidFill>
              </a:rPr>
              <a:t>12</a:t>
            </a:r>
            <a:endParaRPr lang="ko-KR" altLang="en-US" sz="1400" b="1" dirty="0">
              <a:solidFill>
                <a:schemeClr val="bg1"/>
              </a:solidFill>
            </a:endParaRPr>
          </a:p>
        </p:txBody>
      </p:sp>
      <p:sp>
        <p:nvSpPr>
          <p:cNvPr id="51" name="TextBox 50">
            <a:extLst>
              <a:ext uri="{FF2B5EF4-FFF2-40B4-BE49-F238E27FC236}">
                <a16:creationId xmlns:a16="http://schemas.microsoft.com/office/drawing/2014/main" id="{D70A8822-47F2-3392-8649-CDE3B6C67948}"/>
              </a:ext>
            </a:extLst>
          </p:cNvPr>
          <p:cNvSpPr txBox="1"/>
          <p:nvPr/>
        </p:nvSpPr>
        <p:spPr>
          <a:xfrm>
            <a:off x="6042923" y="1516159"/>
            <a:ext cx="381319" cy="307777"/>
          </a:xfrm>
          <a:prstGeom prst="rect">
            <a:avLst/>
          </a:prstGeom>
          <a:noFill/>
        </p:spPr>
        <p:txBody>
          <a:bodyPr wrap="square" rtlCol="0">
            <a:spAutoFit/>
          </a:bodyPr>
          <a:lstStyle/>
          <a:p>
            <a:r>
              <a:rPr lang="en-US" altLang="ko-KR" sz="1400" b="1" dirty="0">
                <a:solidFill>
                  <a:schemeClr val="bg1"/>
                </a:solidFill>
              </a:rPr>
              <a:t>13</a:t>
            </a:r>
            <a:endParaRPr lang="ko-KR" altLang="en-US" sz="1400" b="1" dirty="0">
              <a:solidFill>
                <a:schemeClr val="bg1"/>
              </a:solidFill>
            </a:endParaRPr>
          </a:p>
        </p:txBody>
      </p:sp>
      <p:sp>
        <p:nvSpPr>
          <p:cNvPr id="52" name="직사각형 51">
            <a:extLst>
              <a:ext uri="{FF2B5EF4-FFF2-40B4-BE49-F238E27FC236}">
                <a16:creationId xmlns:a16="http://schemas.microsoft.com/office/drawing/2014/main" id="{8C0B2F1D-D012-0857-1C21-B6B49121722A}"/>
              </a:ext>
            </a:extLst>
          </p:cNvPr>
          <p:cNvSpPr/>
          <p:nvPr/>
        </p:nvSpPr>
        <p:spPr>
          <a:xfrm>
            <a:off x="798456" y="3157561"/>
            <a:ext cx="7850244" cy="24952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endParaRPr lang="ko-KR" altLang="en-US" dirty="0">
              <a:solidFill>
                <a:schemeClr val="tx1"/>
              </a:solidFill>
            </a:endParaRPr>
          </a:p>
        </p:txBody>
      </p:sp>
      <p:sp>
        <p:nvSpPr>
          <p:cNvPr id="53" name="TextBox 52">
            <a:extLst>
              <a:ext uri="{FF2B5EF4-FFF2-40B4-BE49-F238E27FC236}">
                <a16:creationId xmlns:a16="http://schemas.microsoft.com/office/drawing/2014/main" id="{1CE761E0-0BA5-81AF-A3CB-B7FC0FAD8379}"/>
              </a:ext>
            </a:extLst>
          </p:cNvPr>
          <p:cNvSpPr txBox="1"/>
          <p:nvPr/>
        </p:nvSpPr>
        <p:spPr>
          <a:xfrm>
            <a:off x="1022773" y="3369850"/>
            <a:ext cx="3528907" cy="2308324"/>
          </a:xfrm>
          <a:prstGeom prst="rect">
            <a:avLst/>
          </a:prstGeom>
          <a:noFill/>
        </p:spPr>
        <p:txBody>
          <a:bodyPr wrap="square" rtlCol="0">
            <a:spAutoFit/>
          </a:bodyPr>
          <a:lstStyle/>
          <a:p>
            <a:pPr marL="342900" indent="-342900" algn="just">
              <a:buAutoNum type="arabicPeriod"/>
            </a:pPr>
            <a:r>
              <a:rPr lang="en-US" altLang="ko-KR" dirty="0">
                <a:solidFill>
                  <a:schemeClr val="tx1"/>
                </a:solidFill>
              </a:rPr>
              <a:t>Message Syntax</a:t>
            </a:r>
          </a:p>
          <a:p>
            <a:pPr marL="342900" indent="-342900" algn="just">
              <a:buAutoNum type="arabicPeriod"/>
            </a:pPr>
            <a:r>
              <a:rPr lang="en-US" altLang="ko-KR" dirty="0">
                <a:solidFill>
                  <a:schemeClr val="tx1"/>
                </a:solidFill>
              </a:rPr>
              <a:t>CAN ID (</a:t>
            </a:r>
            <a:r>
              <a:rPr lang="en-US" altLang="ko-KR" dirty="0" err="1">
                <a:solidFill>
                  <a:schemeClr val="tx1"/>
                </a:solidFill>
              </a:rPr>
              <a:t>Hexademical</a:t>
            </a:r>
            <a:r>
              <a:rPr lang="en-US" altLang="ko-KR" dirty="0">
                <a:solidFill>
                  <a:schemeClr val="tx1"/>
                </a:solidFill>
              </a:rPr>
              <a:t>)</a:t>
            </a:r>
          </a:p>
          <a:p>
            <a:pPr marL="342900" indent="-342900" algn="just">
              <a:buAutoNum type="arabicPeriod"/>
            </a:pPr>
            <a:r>
              <a:rPr lang="en-US" altLang="ko-KR" dirty="0">
                <a:solidFill>
                  <a:schemeClr val="tx1"/>
                </a:solidFill>
              </a:rPr>
              <a:t>Name</a:t>
            </a:r>
          </a:p>
          <a:p>
            <a:pPr marL="342900" indent="-342900" algn="just">
              <a:buAutoNum type="arabicPeriod"/>
            </a:pPr>
            <a:r>
              <a:rPr lang="en-US" altLang="ko-KR" dirty="0">
                <a:solidFill>
                  <a:schemeClr val="tx1"/>
                </a:solidFill>
              </a:rPr>
              <a:t>Length(Byte)</a:t>
            </a:r>
          </a:p>
          <a:p>
            <a:pPr marL="342900" indent="-342900" algn="just">
              <a:buAutoNum type="arabicPeriod"/>
            </a:pPr>
            <a:r>
              <a:rPr lang="en-US" altLang="ko-KR" dirty="0">
                <a:solidFill>
                  <a:schemeClr val="tx1"/>
                </a:solidFill>
              </a:rPr>
              <a:t>name of Transmitting node, </a:t>
            </a:r>
            <a:r>
              <a:rPr lang="en-US" altLang="ko-KR" dirty="0" err="1">
                <a:solidFill>
                  <a:schemeClr val="tx1"/>
                </a:solidFill>
              </a:rPr>
              <a:t>Vector_XXX</a:t>
            </a:r>
            <a:r>
              <a:rPr lang="en-US" altLang="ko-KR" dirty="0">
                <a:solidFill>
                  <a:schemeClr val="tx1"/>
                </a:solidFill>
              </a:rPr>
              <a:t> means no name</a:t>
            </a:r>
          </a:p>
          <a:p>
            <a:pPr marL="342900" indent="-342900" algn="just">
              <a:buAutoNum type="arabicPeriod"/>
            </a:pPr>
            <a:r>
              <a:rPr lang="en-US" altLang="ko-KR" dirty="0">
                <a:solidFill>
                  <a:schemeClr val="tx1"/>
                </a:solidFill>
              </a:rPr>
              <a:t>Signal Syntax</a:t>
            </a:r>
          </a:p>
          <a:p>
            <a:pPr algn="just"/>
            <a:endParaRPr lang="ko-KR" altLang="en-US" dirty="0"/>
          </a:p>
        </p:txBody>
      </p:sp>
      <p:sp>
        <p:nvSpPr>
          <p:cNvPr id="55" name="TextBox 54">
            <a:extLst>
              <a:ext uri="{FF2B5EF4-FFF2-40B4-BE49-F238E27FC236}">
                <a16:creationId xmlns:a16="http://schemas.microsoft.com/office/drawing/2014/main" id="{A31F7EB2-69C9-40B0-16D2-9502BC9A9197}"/>
              </a:ext>
            </a:extLst>
          </p:cNvPr>
          <p:cNvSpPr txBox="1"/>
          <p:nvPr/>
        </p:nvSpPr>
        <p:spPr>
          <a:xfrm>
            <a:off x="4713602" y="3369850"/>
            <a:ext cx="3528907" cy="2862322"/>
          </a:xfrm>
          <a:prstGeom prst="rect">
            <a:avLst/>
          </a:prstGeom>
          <a:noFill/>
        </p:spPr>
        <p:txBody>
          <a:bodyPr wrap="square" rtlCol="0">
            <a:spAutoFit/>
          </a:bodyPr>
          <a:lstStyle/>
          <a:p>
            <a:pPr algn="just"/>
            <a:r>
              <a:rPr lang="en-US" altLang="ko-KR" dirty="0">
                <a:solidFill>
                  <a:schemeClr val="tx1"/>
                </a:solidFill>
              </a:rPr>
              <a:t>7. Name</a:t>
            </a:r>
          </a:p>
          <a:p>
            <a:pPr algn="just"/>
            <a:r>
              <a:rPr lang="en-US" altLang="ko-KR" dirty="0">
                <a:solidFill>
                  <a:schemeClr val="tx1"/>
                </a:solidFill>
              </a:rPr>
              <a:t>8. bit start, length</a:t>
            </a:r>
          </a:p>
          <a:p>
            <a:pPr algn="just"/>
            <a:r>
              <a:rPr lang="en-US" altLang="ko-KR" dirty="0">
                <a:solidFill>
                  <a:schemeClr val="tx1"/>
                </a:solidFill>
              </a:rPr>
              <a:t>9. 0 = Big Endian 1 = Little Endian</a:t>
            </a:r>
          </a:p>
          <a:p>
            <a:pPr algn="just"/>
            <a:r>
              <a:rPr lang="en-US" altLang="ko-KR" dirty="0">
                <a:solidFill>
                  <a:schemeClr val="tx1"/>
                </a:solidFill>
              </a:rPr>
              <a:t>10.+ </a:t>
            </a:r>
            <a:r>
              <a:rPr lang="en-US" altLang="ko-KR" dirty="0" err="1"/>
              <a:t>un</a:t>
            </a:r>
            <a:r>
              <a:rPr lang="en-US" altLang="ko-KR" dirty="0" err="1">
                <a:solidFill>
                  <a:schemeClr val="tx1"/>
                </a:solidFill>
              </a:rPr>
              <a:t>Signed</a:t>
            </a:r>
            <a:r>
              <a:rPr lang="en-US" altLang="ko-KR" dirty="0">
                <a:solidFill>
                  <a:schemeClr val="tx1"/>
                </a:solidFill>
              </a:rPr>
              <a:t>, - signed</a:t>
            </a:r>
          </a:p>
          <a:p>
            <a:pPr algn="just"/>
            <a:r>
              <a:rPr lang="en-US" altLang="ko-KR" dirty="0">
                <a:solidFill>
                  <a:schemeClr val="tx1"/>
                </a:solidFill>
              </a:rPr>
              <a:t>11. Scale, offset(real value = raw value*1 + 0(</a:t>
            </a:r>
            <a:r>
              <a:rPr lang="en-US" altLang="ko-KR" dirty="0"/>
              <a:t>offset)</a:t>
            </a:r>
            <a:endParaRPr lang="en-US" altLang="ko-KR" dirty="0">
              <a:solidFill>
                <a:schemeClr val="tx1"/>
              </a:solidFill>
            </a:endParaRPr>
          </a:p>
          <a:p>
            <a:pPr algn="just"/>
            <a:r>
              <a:rPr lang="en-US" altLang="ko-KR" dirty="0">
                <a:solidFill>
                  <a:schemeClr val="tx1"/>
                </a:solidFill>
              </a:rPr>
              <a:t>12. min, max</a:t>
            </a:r>
          </a:p>
          <a:p>
            <a:pPr algn="just"/>
            <a:r>
              <a:rPr lang="en-US" altLang="ko-KR" dirty="0">
                <a:solidFill>
                  <a:schemeClr val="tx1"/>
                </a:solidFill>
              </a:rPr>
              <a:t>13. receiving node name</a:t>
            </a:r>
          </a:p>
          <a:p>
            <a:pPr algn="just"/>
            <a:endParaRPr lang="en-US" altLang="ko-KR" dirty="0">
              <a:solidFill>
                <a:schemeClr val="tx1"/>
              </a:solidFill>
            </a:endParaRPr>
          </a:p>
          <a:p>
            <a:pPr algn="just"/>
            <a:endParaRPr lang="ko-KR" altLang="en-US" dirty="0"/>
          </a:p>
        </p:txBody>
      </p:sp>
      <p:pic>
        <p:nvPicPr>
          <p:cNvPr id="2" name="녹음한 소리">
            <a:hlinkClick r:id="" action="ppaction://media"/>
            <a:extLst>
              <a:ext uri="{FF2B5EF4-FFF2-40B4-BE49-F238E27FC236}">
                <a16:creationId xmlns:a16="http://schemas.microsoft.com/office/drawing/2014/main" id="{17A21E9B-BEF9-27F3-EF8D-BF0E03832F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76982" y="5948374"/>
            <a:ext cx="406400" cy="406400"/>
          </a:xfrm>
          <a:prstGeom prst="rect">
            <a:avLst/>
          </a:prstGeom>
        </p:spPr>
      </p:pic>
    </p:spTree>
    <p:extLst>
      <p:ext uri="{BB962C8B-B14F-4D97-AF65-F5344CB8AC3E}">
        <p14:creationId xmlns:p14="http://schemas.microsoft.com/office/powerpoint/2010/main" val="234028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CustomShape 1"/>
          <p:cNvSpPr/>
          <p:nvPr/>
        </p:nvSpPr>
        <p:spPr>
          <a:xfrm>
            <a:off x="529200" y="992520"/>
            <a:ext cx="8157240" cy="510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indent="-456840">
              <a:lnSpc>
                <a:spcPct val="120000"/>
              </a:lnSpc>
              <a:buClr>
                <a:srgbClr val="000000"/>
              </a:buClr>
              <a:buFont typeface="Arial"/>
              <a:buChar char="•"/>
            </a:pPr>
            <a:r>
              <a:rPr lang="en-US" sz="2000" b="0" strike="noStrike" spc="-1" dirty="0">
                <a:solidFill>
                  <a:srgbClr val="000000"/>
                </a:solidFill>
                <a:latin typeface="Arial"/>
              </a:rPr>
              <a:t>The environment setting is carried out in the initial installation state of Ubuntu 18.04.</a:t>
            </a:r>
          </a:p>
          <a:p>
            <a:pPr marL="457200" indent="-456840">
              <a:lnSpc>
                <a:spcPct val="120000"/>
              </a:lnSpc>
              <a:buClr>
                <a:srgbClr val="000000"/>
              </a:buClr>
              <a:buFont typeface="Arial"/>
              <a:buChar char="•"/>
            </a:pPr>
            <a:r>
              <a:rPr lang="en-US" sz="2000" b="0" strike="noStrike" spc="-1" dirty="0" err="1">
                <a:solidFill>
                  <a:srgbClr val="000000"/>
                </a:solidFill>
                <a:latin typeface="Arial"/>
              </a:rPr>
              <a:t>sudo</a:t>
            </a:r>
            <a:r>
              <a:rPr lang="en-US" sz="2000" b="0" strike="noStrike" spc="-1" dirty="0">
                <a:solidFill>
                  <a:srgbClr val="000000"/>
                </a:solidFill>
                <a:latin typeface="Arial"/>
              </a:rPr>
              <a:t> apt-get update</a:t>
            </a:r>
            <a:endParaRPr lang="en-US" sz="2000" b="0" strike="noStrike" spc="-1" dirty="0">
              <a:latin typeface="Arial"/>
            </a:endParaRPr>
          </a:p>
          <a:p>
            <a:pPr marL="457200" indent="-456840">
              <a:lnSpc>
                <a:spcPct val="120000"/>
              </a:lnSpc>
              <a:buClr>
                <a:srgbClr val="000000"/>
              </a:buClr>
              <a:buFont typeface="Arial"/>
              <a:buChar char="•"/>
            </a:pPr>
            <a:r>
              <a:rPr lang="en-US" sz="2000" spc="-1" dirty="0" err="1">
                <a:solidFill>
                  <a:srgbClr val="000000"/>
                </a:solidFill>
                <a:latin typeface="Arial"/>
              </a:rPr>
              <a:t>s</a:t>
            </a:r>
            <a:r>
              <a:rPr lang="en-US" sz="2000" b="0" strike="noStrike" spc="-1" dirty="0" err="1">
                <a:solidFill>
                  <a:srgbClr val="000000"/>
                </a:solidFill>
                <a:latin typeface="Arial"/>
              </a:rPr>
              <a:t>udo</a:t>
            </a:r>
            <a:r>
              <a:rPr lang="en-US" sz="2000" b="0" strike="noStrike" spc="-1" dirty="0">
                <a:solidFill>
                  <a:srgbClr val="000000"/>
                </a:solidFill>
                <a:latin typeface="Arial"/>
              </a:rPr>
              <a:t> apt install python3-pip</a:t>
            </a:r>
            <a:endParaRPr lang="en-US" sz="2000" b="0" strike="noStrike" spc="-1" dirty="0">
              <a:latin typeface="Arial"/>
            </a:endParaRPr>
          </a:p>
          <a:p>
            <a:pPr marL="457200" indent="-456840">
              <a:lnSpc>
                <a:spcPct val="120000"/>
              </a:lnSpc>
              <a:buClr>
                <a:srgbClr val="000000"/>
              </a:buClr>
              <a:buFont typeface="Arial"/>
              <a:buChar char="•"/>
            </a:pPr>
            <a:r>
              <a:rPr lang="en-US" sz="2000" spc="-1" dirty="0">
                <a:solidFill>
                  <a:srgbClr val="000000"/>
                </a:solidFill>
                <a:latin typeface="Arial"/>
              </a:rPr>
              <a:t>p</a:t>
            </a:r>
            <a:r>
              <a:rPr lang="en-US" sz="2000" b="0" strike="noStrike" spc="-1" dirty="0">
                <a:solidFill>
                  <a:srgbClr val="000000"/>
                </a:solidFill>
                <a:latin typeface="Arial"/>
              </a:rPr>
              <a:t>ip3 install </a:t>
            </a:r>
            <a:r>
              <a:rPr lang="en-US" sz="2000" b="0" strike="noStrike" spc="-1" dirty="0" err="1">
                <a:solidFill>
                  <a:srgbClr val="000000"/>
                </a:solidFill>
                <a:latin typeface="Arial"/>
              </a:rPr>
              <a:t>canlib</a:t>
            </a:r>
            <a:endParaRPr lang="en-US" sz="2000" b="0" strike="noStrike" spc="-1" dirty="0">
              <a:latin typeface="Arial"/>
            </a:endParaRPr>
          </a:p>
          <a:p>
            <a:pPr marL="457200" indent="-456840">
              <a:lnSpc>
                <a:spcPct val="120000"/>
              </a:lnSpc>
              <a:buClr>
                <a:srgbClr val="000000"/>
              </a:buClr>
              <a:buFont typeface="Arial"/>
              <a:buChar char="•"/>
            </a:pPr>
            <a:r>
              <a:rPr lang="en-US" sz="2000" b="0" strike="noStrike" spc="-1" dirty="0">
                <a:solidFill>
                  <a:srgbClr val="000000"/>
                </a:solidFill>
                <a:latin typeface="Arial"/>
                <a:hlinkClick r:id="rId4"/>
              </a:rPr>
              <a:t>https://www.kvaser.com/downloads-kvaser/</a:t>
            </a:r>
            <a:endParaRPr lang="en-US" sz="2000" b="0" strike="noStrike" spc="-1" dirty="0">
              <a:latin typeface="Arial"/>
            </a:endParaRPr>
          </a:p>
          <a:p>
            <a:pPr marL="457200" indent="-456840">
              <a:lnSpc>
                <a:spcPct val="120000"/>
              </a:lnSpc>
              <a:buClr>
                <a:srgbClr val="000000"/>
              </a:buClr>
              <a:buFont typeface="Arial"/>
              <a:buChar char="•"/>
            </a:pPr>
            <a:r>
              <a:rPr lang="en-US" sz="2000" spc="-1" dirty="0">
                <a:solidFill>
                  <a:srgbClr val="000000"/>
                </a:solidFill>
                <a:latin typeface="Arial"/>
              </a:rPr>
              <a:t>d</a:t>
            </a:r>
            <a:r>
              <a:rPr lang="en-US" sz="2000" b="0" strike="noStrike" spc="-1" dirty="0">
                <a:solidFill>
                  <a:srgbClr val="000000"/>
                </a:solidFill>
                <a:latin typeface="Arial"/>
              </a:rPr>
              <a:t>ownload pycanlib.zip</a:t>
            </a:r>
            <a:endParaRPr lang="en-US" sz="2000" b="0" strike="noStrike" spc="-1" dirty="0">
              <a:latin typeface="Arial"/>
            </a:endParaRPr>
          </a:p>
          <a:p>
            <a:pPr marL="457200" indent="-456840">
              <a:lnSpc>
                <a:spcPct val="120000"/>
              </a:lnSpc>
              <a:buClr>
                <a:srgbClr val="000000"/>
              </a:buClr>
              <a:buFont typeface="Arial"/>
              <a:buChar char="•"/>
            </a:pPr>
            <a:r>
              <a:rPr lang="en-US" sz="2000" spc="-1" dirty="0">
                <a:solidFill>
                  <a:srgbClr val="000000"/>
                </a:solidFill>
                <a:latin typeface="Arial"/>
              </a:rPr>
              <a:t>u</a:t>
            </a:r>
            <a:r>
              <a:rPr lang="en-US" sz="2000" b="0" strike="noStrike" spc="-1" dirty="0">
                <a:solidFill>
                  <a:srgbClr val="000000"/>
                </a:solidFill>
                <a:latin typeface="Arial"/>
              </a:rPr>
              <a:t>nzip pycanlib.zip</a:t>
            </a:r>
            <a:endParaRPr lang="en-US" sz="2000" b="0" strike="noStrike" spc="-1" dirty="0">
              <a:latin typeface="Arial"/>
            </a:endParaRPr>
          </a:p>
          <a:p>
            <a:pPr marL="457200" indent="-456840">
              <a:lnSpc>
                <a:spcPct val="120000"/>
              </a:lnSpc>
              <a:buClr>
                <a:srgbClr val="000000"/>
              </a:buClr>
              <a:buFont typeface="Arial"/>
              <a:buChar char="•"/>
            </a:pPr>
            <a:r>
              <a:rPr lang="en-US" sz="2000" spc="-1" dirty="0">
                <a:solidFill>
                  <a:srgbClr val="000000"/>
                </a:solidFill>
                <a:latin typeface="Arial"/>
              </a:rPr>
              <a:t>c</a:t>
            </a:r>
            <a:r>
              <a:rPr lang="en-US" sz="2000" b="0" strike="noStrike" spc="-1" dirty="0">
                <a:solidFill>
                  <a:srgbClr val="000000"/>
                </a:solidFill>
                <a:latin typeface="Arial"/>
              </a:rPr>
              <a:t>d </a:t>
            </a:r>
            <a:r>
              <a:rPr lang="en-US" sz="2000" b="0" strike="noStrike" spc="-1" dirty="0" err="1">
                <a:solidFill>
                  <a:srgbClr val="000000"/>
                </a:solidFill>
                <a:latin typeface="Arial"/>
              </a:rPr>
              <a:t>pycanlib</a:t>
            </a:r>
            <a:endParaRPr lang="en-US" sz="2000" b="0" strike="noStrike" spc="-1" dirty="0">
              <a:latin typeface="Arial"/>
            </a:endParaRPr>
          </a:p>
          <a:p>
            <a:pPr marL="457200" indent="-456840">
              <a:lnSpc>
                <a:spcPct val="120000"/>
              </a:lnSpc>
              <a:buClr>
                <a:srgbClr val="000000"/>
              </a:buClr>
              <a:buFont typeface="Arial"/>
              <a:buChar char="•"/>
            </a:pPr>
            <a:r>
              <a:rPr lang="en-US" sz="2000" spc="-1" dirty="0">
                <a:solidFill>
                  <a:srgbClr val="000000"/>
                </a:solidFill>
                <a:latin typeface="Arial"/>
              </a:rPr>
              <a:t>p</a:t>
            </a:r>
            <a:r>
              <a:rPr lang="en-US" sz="2000" b="0" strike="noStrike" spc="-1" dirty="0">
                <a:solidFill>
                  <a:srgbClr val="000000"/>
                </a:solidFill>
                <a:latin typeface="Arial"/>
              </a:rPr>
              <a:t>ip3 install canlib-1.20.360-py3-none-any.whl</a:t>
            </a:r>
            <a:endParaRPr lang="en-US" sz="2000" b="0" strike="noStrike" spc="-1" dirty="0">
              <a:latin typeface="Arial"/>
            </a:endParaRPr>
          </a:p>
          <a:p>
            <a:pPr marL="457200" indent="-456840">
              <a:lnSpc>
                <a:spcPct val="120000"/>
              </a:lnSpc>
              <a:buClr>
                <a:srgbClr val="000000"/>
              </a:buClr>
              <a:buFont typeface="Arial"/>
              <a:buChar char="•"/>
            </a:pPr>
            <a:r>
              <a:rPr lang="en-US" sz="2000" spc="-1" dirty="0">
                <a:solidFill>
                  <a:srgbClr val="000000"/>
                </a:solidFill>
                <a:latin typeface="Arial"/>
              </a:rPr>
              <a:t>d</a:t>
            </a:r>
            <a:r>
              <a:rPr lang="en-US" sz="2000" b="0" strike="noStrike" spc="-1" dirty="0">
                <a:solidFill>
                  <a:srgbClr val="000000"/>
                </a:solidFill>
                <a:latin typeface="Arial"/>
              </a:rPr>
              <a:t>ownloads linuxcan.tar.gz</a:t>
            </a:r>
            <a:endParaRPr lang="en-US" sz="2000" b="0" strike="noStrike" spc="-1" dirty="0">
              <a:latin typeface="Arial"/>
            </a:endParaRPr>
          </a:p>
          <a:p>
            <a:pPr marL="457200" indent="-456840">
              <a:lnSpc>
                <a:spcPct val="120000"/>
              </a:lnSpc>
              <a:buClr>
                <a:srgbClr val="000000"/>
              </a:buClr>
              <a:buFont typeface="Arial"/>
              <a:buChar char="•"/>
            </a:pPr>
            <a:r>
              <a:rPr lang="en-US" sz="2000" spc="-1" dirty="0">
                <a:solidFill>
                  <a:srgbClr val="000000"/>
                </a:solidFill>
                <a:latin typeface="Arial"/>
              </a:rPr>
              <a:t>t</a:t>
            </a:r>
            <a:r>
              <a:rPr lang="en-US" sz="2000" b="0" strike="noStrike" spc="-1" dirty="0">
                <a:solidFill>
                  <a:srgbClr val="000000"/>
                </a:solidFill>
                <a:latin typeface="Arial"/>
              </a:rPr>
              <a:t>ar -</a:t>
            </a:r>
            <a:r>
              <a:rPr lang="en-US" sz="2000" b="0" strike="noStrike" spc="-1" dirty="0" err="1">
                <a:solidFill>
                  <a:srgbClr val="000000"/>
                </a:solidFill>
                <a:latin typeface="Arial"/>
              </a:rPr>
              <a:t>xzvf</a:t>
            </a:r>
            <a:r>
              <a:rPr lang="en-US" sz="2000" b="0" strike="noStrike" spc="-1" dirty="0">
                <a:solidFill>
                  <a:srgbClr val="000000"/>
                </a:solidFill>
                <a:latin typeface="Arial"/>
              </a:rPr>
              <a:t> linuxcan.tar.gz</a:t>
            </a:r>
            <a:endParaRPr lang="en-US" sz="2000" b="0" strike="noStrike" spc="-1" dirty="0">
              <a:latin typeface="Arial"/>
            </a:endParaRPr>
          </a:p>
          <a:p>
            <a:pPr marL="457200" indent="-456840">
              <a:lnSpc>
                <a:spcPct val="120000"/>
              </a:lnSpc>
              <a:buClr>
                <a:srgbClr val="000000"/>
              </a:buClr>
              <a:buFont typeface="Arial"/>
              <a:buChar char="•"/>
            </a:pPr>
            <a:r>
              <a:rPr lang="en-US" sz="2000" spc="-1" dirty="0">
                <a:solidFill>
                  <a:srgbClr val="000000"/>
                </a:solidFill>
                <a:latin typeface="Arial"/>
              </a:rPr>
              <a:t>c</a:t>
            </a:r>
            <a:r>
              <a:rPr lang="en-US" sz="2000" b="0" strike="noStrike" spc="-1" dirty="0">
                <a:solidFill>
                  <a:srgbClr val="000000"/>
                </a:solidFill>
                <a:latin typeface="Arial"/>
              </a:rPr>
              <a:t>d </a:t>
            </a:r>
            <a:r>
              <a:rPr lang="en-US" sz="2000" b="0" strike="noStrike" spc="-1" dirty="0" err="1">
                <a:solidFill>
                  <a:srgbClr val="000000"/>
                </a:solidFill>
                <a:latin typeface="Arial"/>
              </a:rPr>
              <a:t>linuxcan</a:t>
            </a:r>
            <a:endParaRPr lang="en-US" sz="2000" b="0" strike="noStrike" spc="-1" dirty="0">
              <a:latin typeface="Arial"/>
            </a:endParaRPr>
          </a:p>
          <a:p>
            <a:pPr>
              <a:lnSpc>
                <a:spcPct val="120000"/>
              </a:lnSpc>
            </a:pPr>
            <a:endParaRPr lang="en-US" sz="2000" b="0" strike="noStrike" spc="-1" dirty="0">
              <a:latin typeface="Arial"/>
            </a:endParaRPr>
          </a:p>
          <a:p>
            <a:pPr>
              <a:lnSpc>
                <a:spcPct val="120000"/>
              </a:lnSpc>
            </a:pPr>
            <a:endParaRPr lang="en-US" sz="2000" b="0" strike="noStrike" spc="-1" dirty="0">
              <a:latin typeface="Arial"/>
            </a:endParaRPr>
          </a:p>
        </p:txBody>
      </p:sp>
      <p:pic>
        <p:nvPicPr>
          <p:cNvPr id="425" name="그림 424"/>
          <p:cNvPicPr/>
          <p:nvPr/>
        </p:nvPicPr>
        <p:blipFill>
          <a:blip r:embed="rId5"/>
          <a:stretch/>
        </p:blipFill>
        <p:spPr>
          <a:xfrm>
            <a:off x="4968000" y="1800000"/>
            <a:ext cx="4032000" cy="720000"/>
          </a:xfrm>
          <a:prstGeom prst="rect">
            <a:avLst/>
          </a:prstGeom>
          <a:ln>
            <a:noFill/>
          </a:ln>
        </p:spPr>
      </p:pic>
      <p:pic>
        <p:nvPicPr>
          <p:cNvPr id="426" name="그림 425"/>
          <p:cNvPicPr/>
          <p:nvPr/>
        </p:nvPicPr>
        <p:blipFill>
          <a:blip r:embed="rId6"/>
          <a:stretch/>
        </p:blipFill>
        <p:spPr>
          <a:xfrm>
            <a:off x="4320000" y="3283452"/>
            <a:ext cx="4824000" cy="911160"/>
          </a:xfrm>
          <a:prstGeom prst="rect">
            <a:avLst/>
          </a:prstGeom>
          <a:ln>
            <a:noFill/>
          </a:ln>
        </p:spPr>
      </p:pic>
      <p:sp>
        <p:nvSpPr>
          <p:cNvPr id="5" name="제목 1">
            <a:extLst>
              <a:ext uri="{FF2B5EF4-FFF2-40B4-BE49-F238E27FC236}">
                <a16:creationId xmlns:a16="http://schemas.microsoft.com/office/drawing/2014/main" id="{B7FA43C7-8009-0754-B70C-94CCFD5AED88}"/>
              </a:ext>
            </a:extLst>
          </p:cNvPr>
          <p:cNvSpPr txBox="1">
            <a:spLocks/>
          </p:cNvSpPr>
          <p:nvPr/>
        </p:nvSpPr>
        <p:spPr>
          <a:xfrm>
            <a:off x="224287" y="196991"/>
            <a:ext cx="8229600" cy="43218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t>10. CAN DBC (Environment setting)</a:t>
            </a:r>
          </a:p>
        </p:txBody>
      </p:sp>
      <p:pic>
        <p:nvPicPr>
          <p:cNvPr id="3" name="녹음한 소리">
            <a:hlinkClick r:id="" action="ppaction://media"/>
            <a:extLst>
              <a:ext uri="{FF2B5EF4-FFF2-40B4-BE49-F238E27FC236}">
                <a16:creationId xmlns:a16="http://schemas.microsoft.com/office/drawing/2014/main" id="{66524C8D-474A-8B4B-699B-2F8E6544A65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208400" y="5797550"/>
            <a:ext cx="406400" cy="406400"/>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84B89BA4-05E3-47FC-80A0-7659944F7FFE}"/>
              </a:ext>
            </a:extLst>
          </p:cNvPr>
          <p:cNvSpPr txBox="1">
            <a:spLocks/>
          </p:cNvSpPr>
          <p:nvPr/>
        </p:nvSpPr>
        <p:spPr>
          <a:xfrm>
            <a:off x="224287" y="196991"/>
            <a:ext cx="8229600" cy="43218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t>1. CAN</a:t>
            </a:r>
          </a:p>
        </p:txBody>
      </p:sp>
      <p:sp>
        <p:nvSpPr>
          <p:cNvPr id="6" name="제목 1">
            <a:extLst>
              <a:ext uri="{FF2B5EF4-FFF2-40B4-BE49-F238E27FC236}">
                <a16:creationId xmlns:a16="http://schemas.microsoft.com/office/drawing/2014/main" id="{09949264-5823-47D6-9F8B-21CAE3EABD9D}"/>
              </a:ext>
            </a:extLst>
          </p:cNvPr>
          <p:cNvSpPr txBox="1">
            <a:spLocks/>
          </p:cNvSpPr>
          <p:nvPr/>
        </p:nvSpPr>
        <p:spPr>
          <a:xfrm>
            <a:off x="493143" y="992591"/>
            <a:ext cx="8157713" cy="5103410"/>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457200" indent="-457200">
              <a:lnSpc>
                <a:spcPct val="120000"/>
              </a:lnSpc>
              <a:buFont typeface="Arial" panose="020B0604020202020204" pitchFamily="34" charset="0"/>
              <a:buChar char="•"/>
            </a:pPr>
            <a:r>
              <a:rPr lang="en-US" altLang="ko-KR" sz="2000" dirty="0">
                <a:latin typeface="+mj-ea"/>
              </a:rPr>
              <a:t>CAN(Controller Area Network, CAN)</a:t>
            </a:r>
          </a:p>
          <a:p>
            <a:pPr marL="457200" indent="-457200">
              <a:lnSpc>
                <a:spcPct val="120000"/>
              </a:lnSpc>
              <a:buFont typeface="Arial" panose="020B0604020202020204" pitchFamily="34" charset="0"/>
              <a:buChar char="•"/>
            </a:pPr>
            <a:r>
              <a:rPr lang="en-US" altLang="ko-KR" sz="2000" dirty="0">
                <a:latin typeface="+mj-ea"/>
              </a:rPr>
              <a:t>Developed for automotive electronics by BOSCH of Germany, application expanded to various industrial devices as well as automobiles.</a:t>
            </a:r>
          </a:p>
          <a:p>
            <a:pPr marL="457200" indent="-457200">
              <a:lnSpc>
                <a:spcPct val="120000"/>
              </a:lnSpc>
              <a:buFont typeface="Arial" panose="020B0604020202020204" pitchFamily="34" charset="0"/>
              <a:buChar char="•"/>
            </a:pPr>
            <a:r>
              <a:rPr lang="en-US" altLang="ko-KR" sz="2000" dirty="0">
                <a:latin typeface="+mj-ea"/>
              </a:rPr>
              <a:t>Low cost, robust against noise, and automatic bus disconnection of nodes that are physically defective.</a:t>
            </a:r>
          </a:p>
          <a:p>
            <a:pPr marL="457200" indent="-457200">
              <a:lnSpc>
                <a:spcPct val="120000"/>
              </a:lnSpc>
              <a:buFont typeface="Arial" panose="020B0604020202020204" pitchFamily="34" charset="0"/>
              <a:buChar char="•"/>
            </a:pPr>
            <a:r>
              <a:rPr lang="en-US" altLang="ko-KR" sz="2000" dirty="0">
                <a:latin typeface="+mj-ea"/>
              </a:rPr>
              <a:t>Data messages do not contain source or destination addresses, only identifiers related to priority.</a:t>
            </a:r>
          </a:p>
          <a:p>
            <a:pPr marL="914400" lvl="1" indent="-457200">
              <a:lnSpc>
                <a:spcPct val="120000"/>
              </a:lnSpc>
              <a:buFont typeface="Wingdings" panose="05000000000000000000" pitchFamily="2" charset="2"/>
              <a:buChar char="§"/>
            </a:pPr>
            <a:endParaRPr lang="en-US" altLang="ko-KR" sz="2000" dirty="0">
              <a:latin typeface="+mj-ea"/>
            </a:endParaRPr>
          </a:p>
          <a:p>
            <a:pPr marL="914400" lvl="1" indent="-457200">
              <a:lnSpc>
                <a:spcPct val="120000"/>
              </a:lnSpc>
              <a:buFont typeface="Wingdings" panose="05000000000000000000" pitchFamily="2" charset="2"/>
              <a:buChar char="§"/>
            </a:pPr>
            <a:endParaRPr lang="ko-KR" altLang="en-US" sz="2000" dirty="0">
              <a:latin typeface="+mj-ea"/>
            </a:endParaRPr>
          </a:p>
        </p:txBody>
      </p:sp>
      <p:pic>
        <p:nvPicPr>
          <p:cNvPr id="1026" name="Picture 2" descr="현대ㆍ쌍용차 '셧다운' 불러온 부품 수급 문제…“경로 다변화 필요”">
            <a:extLst>
              <a:ext uri="{FF2B5EF4-FFF2-40B4-BE49-F238E27FC236}">
                <a16:creationId xmlns:a16="http://schemas.microsoft.com/office/drawing/2014/main" id="{D337E2D4-0905-E884-FA31-E12774960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909" y="4161577"/>
            <a:ext cx="2724150" cy="1676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BD04ABB-D998-1818-C1C9-70D7B9983081}"/>
              </a:ext>
            </a:extLst>
          </p:cNvPr>
          <p:cNvSpPr txBox="1"/>
          <p:nvPr/>
        </p:nvSpPr>
        <p:spPr>
          <a:xfrm>
            <a:off x="1879092" y="5777751"/>
            <a:ext cx="1014984" cy="369332"/>
          </a:xfrm>
          <a:prstGeom prst="rect">
            <a:avLst/>
          </a:prstGeom>
          <a:noFill/>
        </p:spPr>
        <p:txBody>
          <a:bodyPr wrap="square" rtlCol="0">
            <a:spAutoFit/>
          </a:bodyPr>
          <a:lstStyle/>
          <a:p>
            <a:r>
              <a:rPr lang="en-US" altLang="ko-KR" b="1" dirty="0"/>
              <a:t>Harness</a:t>
            </a:r>
            <a:endParaRPr lang="ko-KR" altLang="en-US" b="1" dirty="0"/>
          </a:p>
        </p:txBody>
      </p:sp>
      <p:pic>
        <p:nvPicPr>
          <p:cNvPr id="1028" name="Picture 4" descr="커먼레일 디젤 분사 시스템 구조와 장점">
            <a:extLst>
              <a:ext uri="{FF2B5EF4-FFF2-40B4-BE49-F238E27FC236}">
                <a16:creationId xmlns:a16="http://schemas.microsoft.com/office/drawing/2014/main" id="{97B1E13D-20AC-9B86-3AE5-CE216C8CBB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80" y="4124135"/>
            <a:ext cx="2867025" cy="15906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9EC7513-D364-6DAB-AFE8-0D9B2D4B7AB3}"/>
              </a:ext>
            </a:extLst>
          </p:cNvPr>
          <p:cNvSpPr txBox="1"/>
          <p:nvPr/>
        </p:nvSpPr>
        <p:spPr>
          <a:xfrm>
            <a:off x="4906008" y="5752210"/>
            <a:ext cx="3150108" cy="369332"/>
          </a:xfrm>
          <a:prstGeom prst="rect">
            <a:avLst/>
          </a:prstGeom>
          <a:noFill/>
        </p:spPr>
        <p:txBody>
          <a:bodyPr wrap="square" rtlCol="0">
            <a:spAutoFit/>
          </a:bodyPr>
          <a:lstStyle/>
          <a:p>
            <a:r>
              <a:rPr lang="en-US" altLang="ko-KR" b="1" dirty="0"/>
              <a:t>Common Rail Direct system</a:t>
            </a:r>
            <a:endParaRPr lang="ko-KR" altLang="en-US" b="1" dirty="0"/>
          </a:p>
        </p:txBody>
      </p:sp>
      <p:pic>
        <p:nvPicPr>
          <p:cNvPr id="3" name="녹음한 소리">
            <a:hlinkClick r:id="" action="ppaction://media"/>
            <a:extLst>
              <a:ext uri="{FF2B5EF4-FFF2-40B4-BE49-F238E27FC236}">
                <a16:creationId xmlns:a16="http://schemas.microsoft.com/office/drawing/2014/main" id="{273465C9-3DF6-91AD-0C46-AB8285BF9C8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244456" y="5837977"/>
            <a:ext cx="406400" cy="406400"/>
          </a:xfrm>
          <a:prstGeom prst="rect">
            <a:avLst/>
          </a:prstGeom>
        </p:spPr>
      </p:pic>
    </p:spTree>
    <p:extLst>
      <p:ext uri="{BB962C8B-B14F-4D97-AF65-F5344CB8AC3E}">
        <p14:creationId xmlns:p14="http://schemas.microsoft.com/office/powerpoint/2010/main" val="66046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CustomShape 1"/>
          <p:cNvSpPr/>
          <p:nvPr/>
        </p:nvSpPr>
        <p:spPr>
          <a:xfrm>
            <a:off x="529200" y="992520"/>
            <a:ext cx="8157240" cy="510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60">
              <a:lnSpc>
                <a:spcPct val="120000"/>
              </a:lnSpc>
              <a:buClr>
                <a:srgbClr val="000000"/>
              </a:buClr>
            </a:pPr>
            <a:r>
              <a:rPr lang="en-US" altLang="ko-KR" sz="2000" b="0" strike="noStrike" spc="-1" dirty="0" err="1">
                <a:solidFill>
                  <a:srgbClr val="000000"/>
                </a:solidFill>
                <a:latin typeface="Arial"/>
              </a:rPr>
              <a:t>s</a:t>
            </a:r>
            <a:r>
              <a:rPr lang="en-US" sz="2000" b="0" strike="noStrike" spc="-1" dirty="0" err="1">
                <a:solidFill>
                  <a:srgbClr val="000000"/>
                </a:solidFill>
                <a:latin typeface="Arial"/>
              </a:rPr>
              <a:t>udo</a:t>
            </a:r>
            <a:r>
              <a:rPr lang="en-US" sz="2000" b="0" strike="noStrike" spc="-1" dirty="0">
                <a:solidFill>
                  <a:srgbClr val="000000"/>
                </a:solidFill>
                <a:latin typeface="Arial"/>
              </a:rPr>
              <a:t> apt-get install build-essential</a:t>
            </a:r>
            <a:endParaRPr lang="en-US" sz="2000" b="0" strike="noStrike" spc="-1" dirty="0">
              <a:latin typeface="Arial"/>
            </a:endParaRPr>
          </a:p>
          <a:p>
            <a:pPr>
              <a:lnSpc>
                <a:spcPct val="120000"/>
              </a:lnSpc>
            </a:pPr>
            <a:r>
              <a:rPr lang="en-US" sz="2000" b="0" strike="noStrike" spc="-1" dirty="0" err="1">
                <a:solidFill>
                  <a:srgbClr val="000000"/>
                </a:solidFill>
                <a:latin typeface="Arial"/>
              </a:rPr>
              <a:t>sudo</a:t>
            </a:r>
            <a:r>
              <a:rPr lang="en-US" sz="2000" b="0" strike="noStrike" spc="-1" dirty="0">
                <a:solidFill>
                  <a:srgbClr val="000000"/>
                </a:solidFill>
                <a:latin typeface="Arial"/>
              </a:rPr>
              <a:t> apt-get install </a:t>
            </a:r>
            <a:r>
              <a:rPr lang="en-US" sz="2000" b="0" strike="noStrike" spc="-1" dirty="0" err="1">
                <a:solidFill>
                  <a:srgbClr val="000000"/>
                </a:solidFill>
                <a:latin typeface="Arial"/>
              </a:rPr>
              <a:t>linux</a:t>
            </a:r>
            <a:r>
              <a:rPr lang="en-US" sz="2000" b="0" strike="noStrike" spc="-1" dirty="0">
                <a:solidFill>
                  <a:srgbClr val="000000"/>
                </a:solidFill>
                <a:latin typeface="Arial"/>
              </a:rPr>
              <a:t>-headers-`</a:t>
            </a:r>
            <a:r>
              <a:rPr lang="en-US" sz="2000" b="0" strike="noStrike" spc="-1" dirty="0" err="1">
                <a:solidFill>
                  <a:srgbClr val="000000"/>
                </a:solidFill>
                <a:latin typeface="Arial"/>
              </a:rPr>
              <a:t>uname</a:t>
            </a:r>
            <a:r>
              <a:rPr lang="en-US" sz="2000" b="0" strike="noStrike" spc="-1" dirty="0">
                <a:solidFill>
                  <a:srgbClr val="000000"/>
                </a:solidFill>
                <a:latin typeface="Arial"/>
              </a:rPr>
              <a:t> –r`</a:t>
            </a:r>
            <a:endParaRPr lang="en-US" sz="2000" b="0" strike="noStrike" spc="-1" dirty="0">
              <a:latin typeface="Arial"/>
            </a:endParaRPr>
          </a:p>
          <a:p>
            <a:pPr>
              <a:lnSpc>
                <a:spcPct val="120000"/>
              </a:lnSpc>
            </a:pPr>
            <a:r>
              <a:rPr lang="en-US" altLang="ko-KR" sz="2000" b="0" strike="noStrike" spc="-1" dirty="0" err="1">
                <a:solidFill>
                  <a:srgbClr val="000000"/>
                </a:solidFill>
                <a:latin typeface="Arial"/>
              </a:rPr>
              <a:t>s</a:t>
            </a:r>
            <a:r>
              <a:rPr lang="en-US" sz="2000" b="0" strike="noStrike" spc="-1" dirty="0" err="1">
                <a:solidFill>
                  <a:srgbClr val="000000"/>
                </a:solidFill>
                <a:latin typeface="Arial"/>
              </a:rPr>
              <a:t>udo</a:t>
            </a:r>
            <a:r>
              <a:rPr lang="en-US" sz="2000" b="0" strike="noStrike" spc="-1" dirty="0">
                <a:solidFill>
                  <a:srgbClr val="000000"/>
                </a:solidFill>
                <a:latin typeface="Arial"/>
              </a:rPr>
              <a:t> apt-get install dkms</a:t>
            </a:r>
            <a:endParaRPr lang="en-US" sz="2000" b="0" strike="noStrike" spc="-1" dirty="0">
              <a:latin typeface="Arial"/>
            </a:endParaRPr>
          </a:p>
          <a:p>
            <a:pPr>
              <a:lnSpc>
                <a:spcPct val="120000"/>
              </a:lnSpc>
            </a:pPr>
            <a:r>
              <a:rPr lang="en-US" altLang="ko-KR" sz="2000" b="0" strike="noStrike" spc="-1" dirty="0">
                <a:solidFill>
                  <a:srgbClr val="000000"/>
                </a:solidFill>
                <a:latin typeface="Arial"/>
              </a:rPr>
              <a:t>m</a:t>
            </a:r>
            <a:r>
              <a:rPr lang="en-US" sz="2000" b="0" strike="noStrike" spc="-1" dirty="0">
                <a:solidFill>
                  <a:srgbClr val="000000"/>
                </a:solidFill>
                <a:latin typeface="Arial"/>
              </a:rPr>
              <a:t>ake</a:t>
            </a:r>
            <a:endParaRPr lang="en-US" sz="2000" b="0" strike="noStrike" spc="-1" dirty="0">
              <a:latin typeface="Arial"/>
            </a:endParaRPr>
          </a:p>
          <a:p>
            <a:pPr>
              <a:lnSpc>
                <a:spcPct val="120000"/>
              </a:lnSpc>
            </a:pPr>
            <a:r>
              <a:rPr lang="en-US" altLang="ko-KR" sz="2000" b="0" strike="noStrike" spc="-1" dirty="0" err="1">
                <a:solidFill>
                  <a:srgbClr val="000000"/>
                </a:solidFill>
                <a:latin typeface="Arial"/>
              </a:rPr>
              <a:t>s</a:t>
            </a:r>
            <a:r>
              <a:rPr lang="en-US" sz="2000" b="0" strike="noStrike" spc="-1" dirty="0" err="1">
                <a:solidFill>
                  <a:srgbClr val="000000"/>
                </a:solidFill>
                <a:latin typeface="Arial"/>
              </a:rPr>
              <a:t>udo</a:t>
            </a:r>
            <a:r>
              <a:rPr lang="en-US" sz="2000" b="0" strike="noStrike" spc="-1" dirty="0">
                <a:solidFill>
                  <a:srgbClr val="000000"/>
                </a:solidFill>
                <a:latin typeface="Arial"/>
              </a:rPr>
              <a:t> make install</a:t>
            </a:r>
            <a:endParaRPr lang="en-US" sz="2000" b="0" strike="noStrike" spc="-1" dirty="0">
              <a:latin typeface="Arial"/>
            </a:endParaRPr>
          </a:p>
          <a:p>
            <a:pPr>
              <a:lnSpc>
                <a:spcPct val="120000"/>
              </a:lnSpc>
            </a:pPr>
            <a:r>
              <a:rPr lang="en-US" altLang="ko-KR" sz="2000" b="0" strike="noStrike" spc="-1" dirty="0" err="1">
                <a:solidFill>
                  <a:srgbClr val="000000"/>
                </a:solidFill>
                <a:latin typeface="Arial"/>
              </a:rPr>
              <a:t>s</a:t>
            </a:r>
            <a:r>
              <a:rPr lang="en-US" sz="2000" b="0" strike="noStrike" spc="-1" dirty="0" err="1">
                <a:solidFill>
                  <a:srgbClr val="000000"/>
                </a:solidFill>
                <a:latin typeface="Arial"/>
              </a:rPr>
              <a:t>udo</a:t>
            </a:r>
            <a:r>
              <a:rPr lang="en-US" sz="2000" b="0" strike="noStrike" spc="-1" dirty="0">
                <a:solidFill>
                  <a:srgbClr val="000000"/>
                </a:solidFill>
                <a:latin typeface="Arial"/>
              </a:rPr>
              <a:t> make load</a:t>
            </a:r>
            <a:endParaRPr lang="en-US" sz="2000" b="0" strike="noStrike" spc="-1" dirty="0">
              <a:latin typeface="Arial"/>
            </a:endParaRPr>
          </a:p>
          <a:p>
            <a:pPr>
              <a:lnSpc>
                <a:spcPct val="120000"/>
              </a:lnSpc>
            </a:pPr>
            <a:r>
              <a:rPr lang="en-US" altLang="ko-KR" sz="2000" b="0" strike="noStrike" spc="-1" dirty="0">
                <a:solidFill>
                  <a:srgbClr val="000000"/>
                </a:solidFill>
                <a:latin typeface="Arial"/>
              </a:rPr>
              <a:t>m</a:t>
            </a:r>
            <a:r>
              <a:rPr lang="en-US" sz="2000" b="0" strike="noStrike" spc="-1" dirty="0">
                <a:solidFill>
                  <a:srgbClr val="000000"/>
                </a:solidFill>
                <a:latin typeface="Arial"/>
              </a:rPr>
              <a:t>ake dkms</a:t>
            </a:r>
            <a:endParaRPr lang="en-US" sz="2000" b="0" strike="noStrike" spc="-1" dirty="0">
              <a:latin typeface="Arial"/>
            </a:endParaRPr>
          </a:p>
          <a:p>
            <a:pPr>
              <a:lnSpc>
                <a:spcPct val="120000"/>
              </a:lnSpc>
            </a:pPr>
            <a:r>
              <a:rPr lang="en-US" altLang="ko-KR" sz="2000" b="0" strike="noStrike" spc="-1" dirty="0" err="1">
                <a:solidFill>
                  <a:srgbClr val="000000"/>
                </a:solidFill>
                <a:latin typeface="Arial"/>
              </a:rPr>
              <a:t>s</a:t>
            </a:r>
            <a:r>
              <a:rPr lang="en-US" sz="2000" b="0" strike="noStrike" spc="-1" dirty="0" err="1">
                <a:solidFill>
                  <a:srgbClr val="000000"/>
                </a:solidFill>
                <a:latin typeface="Arial"/>
              </a:rPr>
              <a:t>udo</a:t>
            </a:r>
            <a:r>
              <a:rPr lang="en-US" sz="2000" b="0" strike="noStrike" spc="-1" dirty="0">
                <a:solidFill>
                  <a:srgbClr val="000000"/>
                </a:solidFill>
                <a:latin typeface="Arial"/>
              </a:rPr>
              <a:t> make </a:t>
            </a:r>
            <a:r>
              <a:rPr lang="en-US" sz="2000" b="0" strike="noStrike" spc="-1" dirty="0" err="1">
                <a:solidFill>
                  <a:srgbClr val="000000"/>
                </a:solidFill>
                <a:latin typeface="Arial"/>
              </a:rPr>
              <a:t>dkms_install</a:t>
            </a:r>
            <a:endParaRPr lang="en-US" sz="2000" b="0" strike="noStrike" spc="-1" dirty="0">
              <a:latin typeface="Arial"/>
            </a:endParaRPr>
          </a:p>
          <a:p>
            <a:pPr>
              <a:lnSpc>
                <a:spcPct val="120000"/>
              </a:lnSpc>
            </a:pPr>
            <a:endParaRPr lang="en-US" sz="2000" b="0" strike="noStrike" spc="-1" dirty="0">
              <a:latin typeface="Arial"/>
            </a:endParaRPr>
          </a:p>
          <a:p>
            <a:pPr>
              <a:lnSpc>
                <a:spcPct val="120000"/>
              </a:lnSpc>
            </a:pPr>
            <a:endParaRPr lang="en-US" sz="2000" b="0" strike="noStrike" spc="-1" dirty="0">
              <a:latin typeface="Arial"/>
            </a:endParaRPr>
          </a:p>
          <a:p>
            <a:pPr>
              <a:lnSpc>
                <a:spcPct val="120000"/>
              </a:lnSpc>
            </a:pPr>
            <a:endParaRPr lang="en-US" sz="2000" b="0" strike="noStrike" spc="-1" dirty="0">
              <a:latin typeface="Arial"/>
            </a:endParaRPr>
          </a:p>
          <a:p>
            <a:pPr>
              <a:lnSpc>
                <a:spcPct val="120000"/>
              </a:lnSpc>
            </a:pPr>
            <a:endParaRPr lang="en-US" sz="2000" b="0" strike="noStrike" spc="-1" dirty="0">
              <a:latin typeface="Arial"/>
            </a:endParaRPr>
          </a:p>
        </p:txBody>
      </p:sp>
      <p:pic>
        <p:nvPicPr>
          <p:cNvPr id="428" name="그림 427"/>
          <p:cNvPicPr/>
          <p:nvPr/>
        </p:nvPicPr>
        <p:blipFill>
          <a:blip r:embed="rId2"/>
          <a:stretch/>
        </p:blipFill>
        <p:spPr>
          <a:xfrm>
            <a:off x="5665356" y="1139328"/>
            <a:ext cx="2890698" cy="1142100"/>
          </a:xfrm>
          <a:prstGeom prst="rect">
            <a:avLst/>
          </a:prstGeom>
          <a:ln>
            <a:noFill/>
          </a:ln>
        </p:spPr>
      </p:pic>
      <p:pic>
        <p:nvPicPr>
          <p:cNvPr id="429" name="그림 428"/>
          <p:cNvPicPr/>
          <p:nvPr/>
        </p:nvPicPr>
        <p:blipFill>
          <a:blip r:embed="rId3"/>
          <a:stretch/>
        </p:blipFill>
        <p:spPr>
          <a:xfrm>
            <a:off x="5665356" y="2369863"/>
            <a:ext cx="2890698" cy="1142117"/>
          </a:xfrm>
          <a:prstGeom prst="rect">
            <a:avLst/>
          </a:prstGeom>
          <a:ln>
            <a:noFill/>
          </a:ln>
        </p:spPr>
      </p:pic>
      <p:pic>
        <p:nvPicPr>
          <p:cNvPr id="430" name="그림 429"/>
          <p:cNvPicPr/>
          <p:nvPr/>
        </p:nvPicPr>
        <p:blipFill>
          <a:blip r:embed="rId4"/>
          <a:stretch/>
        </p:blipFill>
        <p:spPr>
          <a:xfrm>
            <a:off x="5665356" y="3600414"/>
            <a:ext cx="2890698" cy="1142055"/>
          </a:xfrm>
          <a:prstGeom prst="rect">
            <a:avLst/>
          </a:prstGeom>
          <a:ln>
            <a:noFill/>
          </a:ln>
        </p:spPr>
      </p:pic>
      <p:pic>
        <p:nvPicPr>
          <p:cNvPr id="431" name="그림 430"/>
          <p:cNvPicPr/>
          <p:nvPr/>
        </p:nvPicPr>
        <p:blipFill>
          <a:blip r:embed="rId5"/>
          <a:stretch/>
        </p:blipFill>
        <p:spPr>
          <a:xfrm>
            <a:off x="5665356" y="4830903"/>
            <a:ext cx="2890698" cy="1142056"/>
          </a:xfrm>
          <a:prstGeom prst="rect">
            <a:avLst/>
          </a:prstGeom>
          <a:ln>
            <a:noFill/>
          </a:ln>
        </p:spPr>
      </p:pic>
      <p:pic>
        <p:nvPicPr>
          <p:cNvPr id="432" name="그림 431"/>
          <p:cNvPicPr/>
          <p:nvPr/>
        </p:nvPicPr>
        <p:blipFill>
          <a:blip r:embed="rId6"/>
          <a:stretch/>
        </p:blipFill>
        <p:spPr>
          <a:xfrm>
            <a:off x="2491308" y="4830904"/>
            <a:ext cx="2890538" cy="1142055"/>
          </a:xfrm>
          <a:prstGeom prst="rect">
            <a:avLst/>
          </a:prstGeom>
          <a:ln>
            <a:noFill/>
          </a:ln>
        </p:spPr>
      </p:pic>
      <p:cxnSp>
        <p:nvCxnSpPr>
          <p:cNvPr id="3" name="직선 화살표 연결선 2">
            <a:extLst>
              <a:ext uri="{FF2B5EF4-FFF2-40B4-BE49-F238E27FC236}">
                <a16:creationId xmlns:a16="http://schemas.microsoft.com/office/drawing/2014/main" id="{E5845F7D-FBEE-E33E-1300-9F13E22B33B9}"/>
              </a:ext>
            </a:extLst>
          </p:cNvPr>
          <p:cNvCxnSpPr/>
          <p:nvPr/>
        </p:nvCxnSpPr>
        <p:spPr>
          <a:xfrm flipV="1">
            <a:off x="2697480" y="1833372"/>
            <a:ext cx="3685032" cy="448056"/>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0D88EE0A-C1F3-E5A8-74FA-F80094F58CD5}"/>
              </a:ext>
            </a:extLst>
          </p:cNvPr>
          <p:cNvCxnSpPr>
            <a:cxnSpLocks/>
          </p:cNvCxnSpPr>
          <p:nvPr/>
        </p:nvCxnSpPr>
        <p:spPr>
          <a:xfrm>
            <a:off x="2798064" y="2652264"/>
            <a:ext cx="3749040" cy="88434"/>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CC0F3721-E5AA-28AF-1F84-5EE58D8FA0A5}"/>
              </a:ext>
            </a:extLst>
          </p:cNvPr>
          <p:cNvCxnSpPr>
            <a:cxnSpLocks/>
          </p:cNvCxnSpPr>
          <p:nvPr/>
        </p:nvCxnSpPr>
        <p:spPr>
          <a:xfrm>
            <a:off x="2798064" y="2974401"/>
            <a:ext cx="3948663" cy="1075096"/>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BAAE5C30-7C1D-4D3B-76EE-A9C0CD21F0E6}"/>
              </a:ext>
            </a:extLst>
          </p:cNvPr>
          <p:cNvCxnSpPr>
            <a:cxnSpLocks/>
          </p:cNvCxnSpPr>
          <p:nvPr/>
        </p:nvCxnSpPr>
        <p:spPr>
          <a:xfrm>
            <a:off x="2523744" y="3422989"/>
            <a:ext cx="4370832" cy="1555919"/>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0C9E398D-36CE-05F4-7D0E-2018E248F52C}"/>
              </a:ext>
            </a:extLst>
          </p:cNvPr>
          <p:cNvCxnSpPr>
            <a:cxnSpLocks/>
          </p:cNvCxnSpPr>
          <p:nvPr/>
        </p:nvCxnSpPr>
        <p:spPr>
          <a:xfrm>
            <a:off x="3694176" y="3724939"/>
            <a:ext cx="242401" cy="1676992"/>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529200" y="992520"/>
            <a:ext cx="8157240" cy="510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indent="-456840">
              <a:lnSpc>
                <a:spcPct val="120000"/>
              </a:lnSpc>
              <a:buClr>
                <a:srgbClr val="000000"/>
              </a:buClr>
              <a:buFont typeface="Arial"/>
              <a:buChar char="•"/>
            </a:pPr>
            <a:r>
              <a:rPr lang="en-US" altLang="ko-KR" sz="2000" b="0" strike="noStrike" spc="-1" dirty="0">
                <a:solidFill>
                  <a:srgbClr val="000000"/>
                </a:solidFill>
                <a:latin typeface="Arial"/>
              </a:rPr>
              <a:t>d</a:t>
            </a:r>
            <a:r>
              <a:rPr lang="en-US" sz="2000" b="0" strike="noStrike" spc="-1" dirty="0">
                <a:solidFill>
                  <a:srgbClr val="000000"/>
                </a:solidFill>
                <a:latin typeface="Arial"/>
              </a:rPr>
              <a:t>ownload kvlibsdk.tar.gz</a:t>
            </a:r>
            <a:endParaRPr lang="en-US" sz="2000" b="0" strike="noStrike" spc="-1" dirty="0">
              <a:latin typeface="Arial"/>
            </a:endParaRPr>
          </a:p>
          <a:p>
            <a:pPr marL="457200" indent="-456840">
              <a:lnSpc>
                <a:spcPct val="120000"/>
              </a:lnSpc>
              <a:buClr>
                <a:srgbClr val="000000"/>
              </a:buClr>
              <a:buFont typeface="Arial"/>
              <a:buChar char="•"/>
            </a:pPr>
            <a:r>
              <a:rPr lang="en-US" altLang="ko-KR" sz="2000" b="0" strike="noStrike" spc="-1" dirty="0">
                <a:solidFill>
                  <a:srgbClr val="000000"/>
                </a:solidFill>
                <a:latin typeface="Arial"/>
              </a:rPr>
              <a:t>c</a:t>
            </a:r>
            <a:r>
              <a:rPr lang="en-US" sz="2000" b="0" strike="noStrike" spc="-1" dirty="0">
                <a:solidFill>
                  <a:srgbClr val="000000"/>
                </a:solidFill>
                <a:latin typeface="Arial"/>
              </a:rPr>
              <a:t>d ..</a:t>
            </a:r>
            <a:endParaRPr lang="en-US" sz="2000" b="0" strike="noStrike" spc="-1" dirty="0">
              <a:latin typeface="Arial"/>
            </a:endParaRPr>
          </a:p>
          <a:p>
            <a:pPr marL="457200" indent="-456840">
              <a:lnSpc>
                <a:spcPct val="120000"/>
              </a:lnSpc>
              <a:buClr>
                <a:srgbClr val="000000"/>
              </a:buClr>
              <a:buFont typeface="Arial"/>
              <a:buChar char="•"/>
            </a:pPr>
            <a:r>
              <a:rPr lang="en-US" altLang="ko-KR" sz="2000" b="0" strike="noStrike" spc="-1" dirty="0">
                <a:solidFill>
                  <a:srgbClr val="000000"/>
                </a:solidFill>
                <a:latin typeface="Arial"/>
              </a:rPr>
              <a:t>t</a:t>
            </a:r>
            <a:r>
              <a:rPr lang="en-US" sz="2000" b="0" strike="noStrike" spc="-1" dirty="0">
                <a:solidFill>
                  <a:srgbClr val="000000"/>
                </a:solidFill>
                <a:latin typeface="Arial"/>
              </a:rPr>
              <a:t>ar -</a:t>
            </a:r>
            <a:r>
              <a:rPr lang="en-US" sz="2000" b="0" strike="noStrike" spc="-1" dirty="0" err="1">
                <a:solidFill>
                  <a:srgbClr val="000000"/>
                </a:solidFill>
                <a:latin typeface="Arial"/>
              </a:rPr>
              <a:t>xzvf</a:t>
            </a:r>
            <a:r>
              <a:rPr lang="en-US" sz="2000" b="0" strike="noStrike" spc="-1" dirty="0">
                <a:solidFill>
                  <a:srgbClr val="000000"/>
                </a:solidFill>
                <a:latin typeface="Arial"/>
              </a:rPr>
              <a:t> kvlibsdk.tar.gz</a:t>
            </a:r>
            <a:endParaRPr lang="en-US" sz="2000" b="0" strike="noStrike" spc="-1" dirty="0">
              <a:latin typeface="Arial"/>
            </a:endParaRPr>
          </a:p>
          <a:p>
            <a:pPr marL="457200" indent="-456840">
              <a:lnSpc>
                <a:spcPct val="120000"/>
              </a:lnSpc>
              <a:buClr>
                <a:srgbClr val="000000"/>
              </a:buClr>
              <a:buFont typeface="Arial"/>
              <a:buChar char="•"/>
            </a:pPr>
            <a:r>
              <a:rPr lang="en-US" altLang="ko-KR" sz="2000" b="0" strike="noStrike" spc="-1" dirty="0">
                <a:solidFill>
                  <a:srgbClr val="000000"/>
                </a:solidFill>
                <a:latin typeface="Arial"/>
              </a:rPr>
              <a:t>c</a:t>
            </a:r>
            <a:r>
              <a:rPr lang="en-US" sz="2000" b="0" strike="noStrike" spc="-1" dirty="0">
                <a:solidFill>
                  <a:srgbClr val="000000"/>
                </a:solidFill>
                <a:latin typeface="Arial"/>
              </a:rPr>
              <a:t>d </a:t>
            </a:r>
            <a:r>
              <a:rPr lang="en-US" sz="2000" b="0" strike="noStrike" spc="-1" dirty="0" err="1">
                <a:solidFill>
                  <a:srgbClr val="000000"/>
                </a:solidFill>
                <a:latin typeface="Arial"/>
              </a:rPr>
              <a:t>kvlibsdk</a:t>
            </a:r>
            <a:endParaRPr lang="en-US" sz="2000" b="0" strike="noStrike" spc="-1" dirty="0">
              <a:latin typeface="Arial"/>
            </a:endParaRPr>
          </a:p>
          <a:p>
            <a:pPr marL="457200" indent="-456840">
              <a:lnSpc>
                <a:spcPct val="120000"/>
              </a:lnSpc>
              <a:buClr>
                <a:srgbClr val="000000"/>
              </a:buClr>
              <a:buFont typeface="Arial"/>
              <a:buChar char="•"/>
            </a:pPr>
            <a:r>
              <a:rPr lang="en-US" altLang="ko-KR" sz="2000" b="0" strike="noStrike" spc="-1" dirty="0" err="1">
                <a:solidFill>
                  <a:srgbClr val="000000"/>
                </a:solidFill>
                <a:latin typeface="Arial"/>
              </a:rPr>
              <a:t>s</a:t>
            </a:r>
            <a:r>
              <a:rPr lang="en-US" sz="2000" b="0" strike="noStrike" spc="-1" dirty="0" err="1">
                <a:solidFill>
                  <a:srgbClr val="000000"/>
                </a:solidFill>
                <a:latin typeface="Arial"/>
              </a:rPr>
              <a:t>udo</a:t>
            </a:r>
            <a:r>
              <a:rPr lang="en-US" sz="2000" b="0" strike="noStrike" spc="-1" dirty="0">
                <a:solidFill>
                  <a:srgbClr val="000000"/>
                </a:solidFill>
                <a:latin typeface="Arial"/>
              </a:rPr>
              <a:t> apt install libxml2-dev</a:t>
            </a:r>
            <a:endParaRPr lang="en-US" sz="2000" b="0" strike="noStrike" spc="-1" dirty="0">
              <a:latin typeface="Arial"/>
            </a:endParaRPr>
          </a:p>
          <a:p>
            <a:pPr marL="457200" indent="-456840">
              <a:lnSpc>
                <a:spcPct val="120000"/>
              </a:lnSpc>
              <a:buClr>
                <a:srgbClr val="000000"/>
              </a:buClr>
              <a:buFont typeface="Arial"/>
              <a:buChar char="•"/>
            </a:pPr>
            <a:r>
              <a:rPr lang="en-US" altLang="ko-KR" sz="2000" b="0" strike="noStrike" spc="-1" dirty="0" err="1">
                <a:solidFill>
                  <a:srgbClr val="000000"/>
                </a:solidFill>
                <a:latin typeface="Arial"/>
              </a:rPr>
              <a:t>s</a:t>
            </a:r>
            <a:r>
              <a:rPr lang="en-US" sz="2000" b="0" strike="noStrike" spc="-1" dirty="0" err="1">
                <a:solidFill>
                  <a:srgbClr val="000000"/>
                </a:solidFill>
                <a:latin typeface="Arial"/>
              </a:rPr>
              <a:t>udo</a:t>
            </a:r>
            <a:r>
              <a:rPr lang="en-US" sz="2000" b="0" strike="noStrike" spc="-1" dirty="0">
                <a:solidFill>
                  <a:srgbClr val="000000"/>
                </a:solidFill>
                <a:latin typeface="Arial"/>
              </a:rPr>
              <a:t> apt install </a:t>
            </a:r>
            <a:r>
              <a:rPr lang="en-US" sz="2000" b="0" strike="noStrike" spc="-1" dirty="0" err="1">
                <a:solidFill>
                  <a:srgbClr val="000000"/>
                </a:solidFill>
                <a:latin typeface="Arial"/>
              </a:rPr>
              <a:t>libssl</a:t>
            </a:r>
            <a:r>
              <a:rPr lang="en-US" sz="2000" b="0" strike="noStrike" spc="-1" dirty="0">
                <a:solidFill>
                  <a:srgbClr val="000000"/>
                </a:solidFill>
                <a:latin typeface="Arial"/>
              </a:rPr>
              <a:t>-dev</a:t>
            </a:r>
            <a:endParaRPr lang="en-US" sz="2000" b="0" strike="noStrike" spc="-1" dirty="0">
              <a:latin typeface="Arial"/>
            </a:endParaRPr>
          </a:p>
          <a:p>
            <a:pPr marL="457200" indent="-456840">
              <a:lnSpc>
                <a:spcPct val="120000"/>
              </a:lnSpc>
              <a:buClr>
                <a:srgbClr val="000000"/>
              </a:buClr>
              <a:buFont typeface="Arial"/>
              <a:buChar char="•"/>
            </a:pPr>
            <a:r>
              <a:rPr lang="en-US" altLang="ko-KR" sz="2000" b="0" strike="noStrike" spc="-1" dirty="0" err="1">
                <a:solidFill>
                  <a:srgbClr val="000000"/>
                </a:solidFill>
                <a:latin typeface="Arial"/>
              </a:rPr>
              <a:t>s</a:t>
            </a:r>
            <a:r>
              <a:rPr lang="en-US" sz="2000" b="0" strike="noStrike" spc="-1" dirty="0" err="1">
                <a:solidFill>
                  <a:srgbClr val="000000"/>
                </a:solidFill>
                <a:latin typeface="Arial"/>
              </a:rPr>
              <a:t>udo</a:t>
            </a:r>
            <a:r>
              <a:rPr lang="en-US" sz="2000" b="0" strike="noStrike" spc="-1" dirty="0">
                <a:solidFill>
                  <a:srgbClr val="000000"/>
                </a:solidFill>
                <a:latin typeface="Arial"/>
              </a:rPr>
              <a:t> apt install zlib1g-dev</a:t>
            </a:r>
            <a:endParaRPr lang="en-US" sz="2000" b="0" strike="noStrike" spc="-1" dirty="0">
              <a:latin typeface="Arial"/>
            </a:endParaRPr>
          </a:p>
          <a:p>
            <a:pPr marL="457200" indent="-456840">
              <a:lnSpc>
                <a:spcPct val="120000"/>
              </a:lnSpc>
              <a:buClr>
                <a:srgbClr val="000000"/>
              </a:buClr>
              <a:buFont typeface="Arial"/>
              <a:buChar char="•"/>
            </a:pPr>
            <a:r>
              <a:rPr lang="en-US" altLang="ko-KR" sz="2000" b="0" strike="noStrike" spc="-1" dirty="0">
                <a:solidFill>
                  <a:srgbClr val="000000"/>
                </a:solidFill>
                <a:latin typeface="Arial"/>
              </a:rPr>
              <a:t>m</a:t>
            </a:r>
            <a:r>
              <a:rPr lang="en-US" sz="2000" b="0" strike="noStrike" spc="-1" dirty="0">
                <a:solidFill>
                  <a:srgbClr val="000000"/>
                </a:solidFill>
                <a:latin typeface="Arial"/>
              </a:rPr>
              <a:t>ake</a:t>
            </a:r>
          </a:p>
          <a:p>
            <a:pPr marL="457200" indent="-456840">
              <a:lnSpc>
                <a:spcPct val="120000"/>
              </a:lnSpc>
              <a:buClr>
                <a:srgbClr val="000000"/>
              </a:buClr>
              <a:buFont typeface="Arial"/>
              <a:buChar char="•"/>
            </a:pPr>
            <a:r>
              <a:rPr lang="en-US" altLang="ko-KR" sz="2000" b="0" strike="noStrike" spc="-1" dirty="0">
                <a:latin typeface="Arial"/>
              </a:rPr>
              <a:t>make check</a:t>
            </a:r>
            <a:endParaRPr lang="en-US" sz="2000" b="0" strike="noStrike" spc="-1" dirty="0">
              <a:latin typeface="Arial"/>
            </a:endParaRPr>
          </a:p>
          <a:p>
            <a:pPr marL="457200" indent="-456840">
              <a:lnSpc>
                <a:spcPct val="120000"/>
              </a:lnSpc>
              <a:buClr>
                <a:srgbClr val="000000"/>
              </a:buClr>
              <a:buFont typeface="Arial"/>
              <a:buChar char="•"/>
            </a:pPr>
            <a:r>
              <a:rPr lang="en-US" altLang="ko-KR" sz="2000" b="0" strike="noStrike" spc="-1" dirty="0" err="1">
                <a:solidFill>
                  <a:srgbClr val="000000"/>
                </a:solidFill>
                <a:latin typeface="Arial"/>
              </a:rPr>
              <a:t>s</a:t>
            </a:r>
            <a:r>
              <a:rPr lang="en-US" sz="2000" b="0" strike="noStrike" spc="-1" dirty="0" err="1">
                <a:solidFill>
                  <a:srgbClr val="000000"/>
                </a:solidFill>
                <a:latin typeface="Arial"/>
              </a:rPr>
              <a:t>udo</a:t>
            </a:r>
            <a:r>
              <a:rPr lang="en-US" sz="2000" b="0" strike="noStrike" spc="-1" dirty="0">
                <a:solidFill>
                  <a:srgbClr val="000000"/>
                </a:solidFill>
                <a:latin typeface="Arial"/>
              </a:rPr>
              <a:t> make install</a:t>
            </a:r>
            <a:endParaRPr lang="en-US" sz="2000" b="0" strike="noStrike" spc="-1" dirty="0">
              <a:latin typeface="Arial"/>
            </a:endParaRPr>
          </a:p>
          <a:p>
            <a:pPr>
              <a:lnSpc>
                <a:spcPct val="120000"/>
              </a:lnSpc>
            </a:pPr>
            <a:endParaRPr lang="en-US" sz="2000" b="0" strike="noStrike" spc="-1" dirty="0">
              <a:latin typeface="Arial"/>
            </a:endParaRPr>
          </a:p>
          <a:p>
            <a:pPr>
              <a:lnSpc>
                <a:spcPct val="120000"/>
              </a:lnSpc>
            </a:pPr>
            <a:endParaRPr lang="en-US" sz="2000" b="0" strike="noStrike" spc="-1" dirty="0">
              <a:latin typeface="Arial"/>
            </a:endParaRPr>
          </a:p>
          <a:p>
            <a:pPr>
              <a:lnSpc>
                <a:spcPct val="120000"/>
              </a:lnSpc>
            </a:pPr>
            <a:endParaRPr lang="en-US" sz="2000" b="0" strike="noStrike" spc="-1" dirty="0">
              <a:latin typeface="Arial"/>
            </a:endParaRPr>
          </a:p>
          <a:p>
            <a:pPr>
              <a:lnSpc>
                <a:spcPct val="120000"/>
              </a:lnSpc>
            </a:pPr>
            <a:endParaRPr lang="en-US" sz="2000" b="0" strike="noStrike" spc="-1" dirty="0">
              <a:latin typeface="Arial"/>
            </a:endParaRPr>
          </a:p>
        </p:txBody>
      </p:sp>
      <p:pic>
        <p:nvPicPr>
          <p:cNvPr id="434" name="그림 433"/>
          <p:cNvPicPr/>
          <p:nvPr/>
        </p:nvPicPr>
        <p:blipFill>
          <a:blip r:embed="rId2"/>
          <a:stretch/>
        </p:blipFill>
        <p:spPr>
          <a:xfrm>
            <a:off x="4536000" y="864000"/>
            <a:ext cx="3843360" cy="722160"/>
          </a:xfrm>
          <a:prstGeom prst="rect">
            <a:avLst/>
          </a:prstGeom>
          <a:ln>
            <a:noFill/>
          </a:ln>
        </p:spPr>
      </p:pic>
      <p:pic>
        <p:nvPicPr>
          <p:cNvPr id="435" name="그림 434"/>
          <p:cNvPicPr/>
          <p:nvPr/>
        </p:nvPicPr>
        <p:blipFill>
          <a:blip r:embed="rId3"/>
          <a:stretch/>
        </p:blipFill>
        <p:spPr>
          <a:xfrm>
            <a:off x="5224608" y="2023884"/>
            <a:ext cx="2920082" cy="1153656"/>
          </a:xfrm>
          <a:prstGeom prst="rect">
            <a:avLst/>
          </a:prstGeom>
          <a:ln>
            <a:noFill/>
          </a:ln>
        </p:spPr>
      </p:pic>
      <p:pic>
        <p:nvPicPr>
          <p:cNvPr id="436" name="그림 435"/>
          <p:cNvPicPr/>
          <p:nvPr/>
        </p:nvPicPr>
        <p:blipFill>
          <a:blip r:embed="rId4"/>
          <a:stretch/>
        </p:blipFill>
        <p:spPr>
          <a:xfrm>
            <a:off x="5224608" y="4784076"/>
            <a:ext cx="2920082" cy="1153432"/>
          </a:xfrm>
          <a:prstGeom prst="rect">
            <a:avLst/>
          </a:prstGeom>
          <a:ln>
            <a:noFill/>
          </a:ln>
        </p:spPr>
      </p:pic>
      <p:pic>
        <p:nvPicPr>
          <p:cNvPr id="437" name="그림 436"/>
          <p:cNvPicPr/>
          <p:nvPr/>
        </p:nvPicPr>
        <p:blipFill>
          <a:blip r:embed="rId5"/>
          <a:stretch/>
        </p:blipFill>
        <p:spPr>
          <a:xfrm>
            <a:off x="5224608" y="3428999"/>
            <a:ext cx="2920082" cy="1153673"/>
          </a:xfrm>
          <a:prstGeom prst="rect">
            <a:avLst/>
          </a:prstGeom>
          <a:ln>
            <a:noFill/>
          </a:ln>
        </p:spPr>
      </p:pic>
      <p:cxnSp>
        <p:nvCxnSpPr>
          <p:cNvPr id="7" name="직선 화살표 연결선 6">
            <a:extLst>
              <a:ext uri="{FF2B5EF4-FFF2-40B4-BE49-F238E27FC236}">
                <a16:creationId xmlns:a16="http://schemas.microsoft.com/office/drawing/2014/main" id="{7D527989-6B9D-9F1D-64DA-FC5E79E6CAE1}"/>
              </a:ext>
            </a:extLst>
          </p:cNvPr>
          <p:cNvCxnSpPr>
            <a:cxnSpLocks/>
          </p:cNvCxnSpPr>
          <p:nvPr/>
        </p:nvCxnSpPr>
        <p:spPr>
          <a:xfrm flipV="1">
            <a:off x="2555748" y="2651760"/>
            <a:ext cx="3429000" cy="1088379"/>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DB2D93DF-2F83-2564-7062-FDB595BF3801}"/>
              </a:ext>
            </a:extLst>
          </p:cNvPr>
          <p:cNvCxnSpPr>
            <a:cxnSpLocks/>
          </p:cNvCxnSpPr>
          <p:nvPr/>
        </p:nvCxnSpPr>
        <p:spPr>
          <a:xfrm flipV="1">
            <a:off x="2615184" y="3805416"/>
            <a:ext cx="3598164" cy="312073"/>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14247305-15F1-4F1A-87DD-26C36F17806F}"/>
              </a:ext>
            </a:extLst>
          </p:cNvPr>
          <p:cNvCxnSpPr>
            <a:cxnSpLocks/>
          </p:cNvCxnSpPr>
          <p:nvPr/>
        </p:nvCxnSpPr>
        <p:spPr>
          <a:xfrm>
            <a:off x="3122676" y="4505642"/>
            <a:ext cx="3493807" cy="715932"/>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EAECFC10-6643-09C4-898D-1B8D2F575882}"/>
              </a:ext>
            </a:extLst>
          </p:cNvPr>
          <p:cNvSpPr>
            <a:spLocks noGrp="1"/>
          </p:cNvSpPr>
          <p:nvPr>
            <p:ph type="sldNum" sz="quarter" idx="12"/>
          </p:nvPr>
        </p:nvSpPr>
        <p:spPr/>
        <p:txBody>
          <a:bodyPr/>
          <a:lstStyle/>
          <a:p>
            <a:fld id="{31FB9361-1B81-4B02-9079-3AEB78725BB2}" type="slidenum">
              <a:rPr lang="ko-KR" altLang="en-US" smtClean="0"/>
              <a:t>32</a:t>
            </a:fld>
            <a:endParaRPr lang="ko-KR" altLang="en-US"/>
          </a:p>
        </p:txBody>
      </p:sp>
      <p:sp>
        <p:nvSpPr>
          <p:cNvPr id="3" name="CustomShape 1">
            <a:extLst>
              <a:ext uri="{FF2B5EF4-FFF2-40B4-BE49-F238E27FC236}">
                <a16:creationId xmlns:a16="http://schemas.microsoft.com/office/drawing/2014/main" id="{EBA63A09-328B-B283-DE87-A98AF96610D5}"/>
              </a:ext>
            </a:extLst>
          </p:cNvPr>
          <p:cNvSpPr/>
          <p:nvPr/>
        </p:nvSpPr>
        <p:spPr>
          <a:xfrm>
            <a:off x="529200" y="992520"/>
            <a:ext cx="8157240" cy="510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indent="-456840">
              <a:lnSpc>
                <a:spcPct val="120000"/>
              </a:lnSpc>
              <a:buClr>
                <a:srgbClr val="000000"/>
              </a:buClr>
              <a:buFont typeface="Arial"/>
              <a:buChar char="•"/>
            </a:pPr>
            <a:r>
              <a:rPr lang="en-US" altLang="ko-KR" sz="2000" b="0" strike="noStrike" spc="-1" dirty="0">
                <a:solidFill>
                  <a:srgbClr val="000000"/>
                </a:solidFill>
                <a:latin typeface="Arial"/>
              </a:rPr>
              <a:t>python3 CAN_create_</a:t>
            </a:r>
            <a:r>
              <a:rPr lang="en-US" altLang="ko-KR" sz="2000" spc="-1" dirty="0">
                <a:solidFill>
                  <a:srgbClr val="000000"/>
                </a:solidFill>
                <a:latin typeface="Arial"/>
              </a:rPr>
              <a:t>dbc_class.py</a:t>
            </a:r>
          </a:p>
          <a:p>
            <a:pPr marL="457200" indent="-456840">
              <a:lnSpc>
                <a:spcPct val="120000"/>
              </a:lnSpc>
              <a:buClr>
                <a:srgbClr val="000000"/>
              </a:buClr>
              <a:buFont typeface="Arial"/>
              <a:buChar char="•"/>
            </a:pPr>
            <a:endParaRPr lang="en-US" sz="2000" b="0" strike="noStrike" spc="-1" dirty="0">
              <a:latin typeface="Arial"/>
            </a:endParaRPr>
          </a:p>
          <a:p>
            <a:pPr>
              <a:lnSpc>
                <a:spcPct val="120000"/>
              </a:lnSpc>
            </a:pPr>
            <a:endParaRPr lang="en-US" sz="2000" b="0" strike="noStrike" spc="-1" dirty="0">
              <a:latin typeface="Arial"/>
            </a:endParaRPr>
          </a:p>
          <a:p>
            <a:pPr>
              <a:lnSpc>
                <a:spcPct val="120000"/>
              </a:lnSpc>
            </a:pPr>
            <a:endParaRPr lang="en-US" sz="2000" b="0" strike="noStrike" spc="-1" dirty="0">
              <a:latin typeface="Arial"/>
            </a:endParaRPr>
          </a:p>
          <a:p>
            <a:pPr>
              <a:lnSpc>
                <a:spcPct val="120000"/>
              </a:lnSpc>
            </a:pPr>
            <a:endParaRPr lang="en-US" sz="2000" b="0" strike="noStrike" spc="-1" dirty="0">
              <a:latin typeface="Arial"/>
            </a:endParaRPr>
          </a:p>
          <a:p>
            <a:pPr>
              <a:lnSpc>
                <a:spcPct val="120000"/>
              </a:lnSpc>
            </a:pPr>
            <a:endParaRPr lang="en-US" sz="2000" b="0" strike="noStrike" spc="-1" dirty="0">
              <a:latin typeface="Arial"/>
            </a:endParaRPr>
          </a:p>
        </p:txBody>
      </p:sp>
      <p:pic>
        <p:nvPicPr>
          <p:cNvPr id="5" name="그림 4">
            <a:extLst>
              <a:ext uri="{FF2B5EF4-FFF2-40B4-BE49-F238E27FC236}">
                <a16:creationId xmlns:a16="http://schemas.microsoft.com/office/drawing/2014/main" id="{42CF92FA-550E-C3D8-DE29-C09BEAD23AD3}"/>
              </a:ext>
            </a:extLst>
          </p:cNvPr>
          <p:cNvPicPr>
            <a:picLocks noChangeAspect="1"/>
          </p:cNvPicPr>
          <p:nvPr/>
        </p:nvPicPr>
        <p:blipFill>
          <a:blip r:embed="rId2"/>
          <a:stretch>
            <a:fillRect/>
          </a:stretch>
        </p:blipFill>
        <p:spPr>
          <a:xfrm>
            <a:off x="163787" y="1883388"/>
            <a:ext cx="8888065" cy="781159"/>
          </a:xfrm>
          <a:prstGeom prst="rect">
            <a:avLst/>
          </a:prstGeom>
        </p:spPr>
      </p:pic>
      <p:sp>
        <p:nvSpPr>
          <p:cNvPr id="6" name="직사각형 5">
            <a:extLst>
              <a:ext uri="{FF2B5EF4-FFF2-40B4-BE49-F238E27FC236}">
                <a16:creationId xmlns:a16="http://schemas.microsoft.com/office/drawing/2014/main" id="{576E1F1D-25CA-EE85-81A1-423565615A72}"/>
              </a:ext>
            </a:extLst>
          </p:cNvPr>
          <p:cNvSpPr/>
          <p:nvPr/>
        </p:nvSpPr>
        <p:spPr>
          <a:xfrm>
            <a:off x="3058160" y="2235200"/>
            <a:ext cx="2255520" cy="2590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화살표 연결선 6">
            <a:extLst>
              <a:ext uri="{FF2B5EF4-FFF2-40B4-BE49-F238E27FC236}">
                <a16:creationId xmlns:a16="http://schemas.microsoft.com/office/drawing/2014/main" id="{FCA81B2E-F15E-3C11-0F58-3BF2BDAD1032}"/>
              </a:ext>
            </a:extLst>
          </p:cNvPr>
          <p:cNvCxnSpPr>
            <a:cxnSpLocks/>
          </p:cNvCxnSpPr>
          <p:nvPr/>
        </p:nvCxnSpPr>
        <p:spPr>
          <a:xfrm flipH="1" flipV="1">
            <a:off x="4044476" y="2582340"/>
            <a:ext cx="108054" cy="1677247"/>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64CC4A4-6237-677D-0A2D-CFFFCA820352}"/>
              </a:ext>
            </a:extLst>
          </p:cNvPr>
          <p:cNvSpPr txBox="1"/>
          <p:nvPr/>
        </p:nvSpPr>
        <p:spPr>
          <a:xfrm>
            <a:off x="3631492" y="4193454"/>
            <a:ext cx="5420360" cy="369332"/>
          </a:xfrm>
          <a:prstGeom prst="rect">
            <a:avLst/>
          </a:prstGeom>
          <a:noFill/>
        </p:spPr>
        <p:txBody>
          <a:bodyPr wrap="square">
            <a:spAutoFit/>
          </a:bodyPr>
          <a:lstStyle/>
          <a:p>
            <a:r>
              <a:rPr lang="en-US" altLang="ko-KR" b="1" dirty="0"/>
              <a:t>Save root</a:t>
            </a:r>
          </a:p>
        </p:txBody>
      </p:sp>
      <p:sp>
        <p:nvSpPr>
          <p:cNvPr id="9" name="TextBox 8">
            <a:extLst>
              <a:ext uri="{FF2B5EF4-FFF2-40B4-BE49-F238E27FC236}">
                <a16:creationId xmlns:a16="http://schemas.microsoft.com/office/drawing/2014/main" id="{69F1B8FE-1081-3B24-BDE9-59C15EEF2991}"/>
              </a:ext>
            </a:extLst>
          </p:cNvPr>
          <p:cNvSpPr txBox="1"/>
          <p:nvPr/>
        </p:nvSpPr>
        <p:spPr>
          <a:xfrm>
            <a:off x="428729" y="5144487"/>
            <a:ext cx="8550456" cy="369332"/>
          </a:xfrm>
          <a:prstGeom prst="rect">
            <a:avLst/>
          </a:prstGeom>
          <a:noFill/>
        </p:spPr>
        <p:txBody>
          <a:bodyPr wrap="square" rtlCol="0">
            <a:spAutoFit/>
          </a:bodyPr>
          <a:lstStyle/>
          <a:p>
            <a:r>
              <a:rPr lang="en-US" altLang="ko-KR" dirty="0"/>
              <a:t>Environment setting have been confirmed to work in initial Ubuntu 18.04 (re-installed)!</a:t>
            </a:r>
            <a:endParaRPr lang="ko-KR" altLang="en-US" dirty="0"/>
          </a:p>
        </p:txBody>
      </p:sp>
    </p:spTree>
    <p:extLst>
      <p:ext uri="{BB962C8B-B14F-4D97-AF65-F5344CB8AC3E}">
        <p14:creationId xmlns:p14="http://schemas.microsoft.com/office/powerpoint/2010/main" val="4217630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CustomShape 1"/>
          <p:cNvSpPr/>
          <p:nvPr/>
        </p:nvSpPr>
        <p:spPr>
          <a:xfrm>
            <a:off x="529200" y="992520"/>
            <a:ext cx="8157240" cy="510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indent="-456840">
              <a:lnSpc>
                <a:spcPct val="120000"/>
              </a:lnSpc>
              <a:buClr>
                <a:srgbClr val="000000"/>
              </a:buClr>
              <a:buFont typeface="Arial"/>
              <a:buChar char="•"/>
            </a:pPr>
            <a:r>
              <a:rPr lang="en-US" sz="2000" b="0" strike="noStrike" spc="-1" dirty="0">
                <a:solidFill>
                  <a:srgbClr val="000000"/>
                </a:solidFill>
                <a:latin typeface="Arial"/>
              </a:rPr>
              <a:t>Install </a:t>
            </a:r>
            <a:r>
              <a:rPr lang="en-US" sz="2000" b="0" strike="noStrike" spc="-1" dirty="0" err="1">
                <a:solidFill>
                  <a:srgbClr val="000000"/>
                </a:solidFill>
                <a:latin typeface="Arial"/>
              </a:rPr>
              <a:t>vscode</a:t>
            </a:r>
            <a:endParaRPr lang="en-US" sz="2000" b="0" strike="noStrike" spc="-1" dirty="0">
              <a:latin typeface="Arial"/>
            </a:endParaRPr>
          </a:p>
          <a:p>
            <a:pPr marL="457200" indent="-456840">
              <a:lnSpc>
                <a:spcPct val="120000"/>
              </a:lnSpc>
              <a:buClr>
                <a:srgbClr val="000000"/>
              </a:buClr>
              <a:buFont typeface="Arial"/>
              <a:buChar char="•"/>
            </a:pPr>
            <a:r>
              <a:rPr lang="en-US" sz="2000" b="0" strike="noStrike" spc="-1" dirty="0">
                <a:solidFill>
                  <a:srgbClr val="000000"/>
                </a:solidFill>
                <a:latin typeface="Arial"/>
                <a:hlinkClick r:id="rId5"/>
              </a:rPr>
              <a:t>https://code.visualstuido.com</a:t>
            </a:r>
            <a:endParaRPr lang="en-US" sz="2000" b="0" strike="noStrike" spc="-1" dirty="0">
              <a:latin typeface="Arial"/>
            </a:endParaRPr>
          </a:p>
          <a:p>
            <a:pPr marL="457200" indent="-456840">
              <a:lnSpc>
                <a:spcPct val="120000"/>
              </a:lnSpc>
              <a:buClr>
                <a:srgbClr val="000000"/>
              </a:buClr>
              <a:buFont typeface="Arial"/>
              <a:buChar char="•"/>
            </a:pPr>
            <a:r>
              <a:rPr lang="en-US" sz="2000" b="0" strike="noStrike" spc="-1" dirty="0">
                <a:solidFill>
                  <a:srgbClr val="000000"/>
                </a:solidFill>
                <a:latin typeface="Arial"/>
              </a:rPr>
              <a:t>Downloads .deb file</a:t>
            </a:r>
            <a:endParaRPr lang="en-US" sz="2000" b="0" strike="noStrike" spc="-1" dirty="0">
              <a:latin typeface="Arial"/>
            </a:endParaRPr>
          </a:p>
          <a:p>
            <a:pPr marL="457200" indent="-456840">
              <a:lnSpc>
                <a:spcPct val="120000"/>
              </a:lnSpc>
              <a:buClr>
                <a:srgbClr val="000000"/>
              </a:buClr>
              <a:buFont typeface="Arial"/>
              <a:buChar char="•"/>
            </a:pPr>
            <a:r>
              <a:rPr lang="en-US" sz="2000" b="0" strike="noStrike" spc="-1" dirty="0" err="1">
                <a:solidFill>
                  <a:srgbClr val="000000"/>
                </a:solidFill>
                <a:latin typeface="Arial"/>
              </a:rPr>
              <a:t>Sudo</a:t>
            </a:r>
            <a:r>
              <a:rPr lang="en-US" sz="2000" b="0" strike="noStrike" spc="-1" dirty="0">
                <a:solidFill>
                  <a:srgbClr val="000000"/>
                </a:solidFill>
                <a:latin typeface="Arial"/>
              </a:rPr>
              <a:t> </a:t>
            </a:r>
            <a:r>
              <a:rPr lang="en-US" sz="2000" b="0" strike="noStrike" spc="-1" dirty="0" err="1">
                <a:solidFill>
                  <a:srgbClr val="000000"/>
                </a:solidFill>
                <a:latin typeface="Arial"/>
              </a:rPr>
              <a:t>dpkg</a:t>
            </a:r>
            <a:r>
              <a:rPr lang="en-US" sz="2000" b="0" strike="noStrike" spc="-1" dirty="0">
                <a:solidFill>
                  <a:srgbClr val="000000"/>
                </a:solidFill>
                <a:latin typeface="Arial"/>
              </a:rPr>
              <a:t> -</a:t>
            </a:r>
            <a:r>
              <a:rPr lang="en-US" sz="2000" b="0" strike="noStrike" spc="-1" dirty="0" err="1">
                <a:solidFill>
                  <a:srgbClr val="000000"/>
                </a:solidFill>
                <a:latin typeface="Arial"/>
              </a:rPr>
              <a:t>i</a:t>
            </a:r>
            <a:r>
              <a:rPr lang="en-US" sz="2000" b="0" strike="noStrike" spc="-1" dirty="0">
                <a:solidFill>
                  <a:srgbClr val="000000"/>
                </a:solidFill>
                <a:latin typeface="Arial"/>
              </a:rPr>
              <a:t> code_~</a:t>
            </a:r>
            <a:endParaRPr lang="en-US" sz="2000" b="0" strike="noStrike" spc="-1" dirty="0">
              <a:latin typeface="Arial"/>
            </a:endParaRPr>
          </a:p>
          <a:p>
            <a:pPr marL="457200" indent="-456840">
              <a:lnSpc>
                <a:spcPct val="120000"/>
              </a:lnSpc>
              <a:buClr>
                <a:srgbClr val="000000"/>
              </a:buClr>
              <a:buFont typeface="Arial"/>
              <a:buChar char="•"/>
            </a:pPr>
            <a:r>
              <a:rPr lang="en-US" sz="2000" b="0" strike="noStrike" spc="-1" dirty="0">
                <a:solidFill>
                  <a:srgbClr val="000000"/>
                </a:solidFill>
                <a:latin typeface="Arial"/>
              </a:rPr>
              <a:t>Code &gt;&gt; </a:t>
            </a:r>
            <a:r>
              <a:rPr lang="en-US" sz="2000" b="0" strike="noStrike" spc="-1" dirty="0" err="1">
                <a:solidFill>
                  <a:srgbClr val="000000"/>
                </a:solidFill>
                <a:latin typeface="Arial"/>
              </a:rPr>
              <a:t>vscode</a:t>
            </a:r>
            <a:r>
              <a:rPr lang="en-US" sz="2000" b="0" strike="noStrike" spc="-1" dirty="0">
                <a:solidFill>
                  <a:srgbClr val="000000"/>
                </a:solidFill>
                <a:latin typeface="Arial"/>
              </a:rPr>
              <a:t> run</a:t>
            </a:r>
            <a:endParaRPr lang="en-US" sz="2000" b="0" strike="noStrike" spc="-1" dirty="0">
              <a:latin typeface="Arial"/>
            </a:endParaRPr>
          </a:p>
          <a:p>
            <a:pPr marL="360">
              <a:lnSpc>
                <a:spcPct val="120000"/>
              </a:lnSpc>
              <a:buClr>
                <a:srgbClr val="000000"/>
              </a:buClr>
            </a:pPr>
            <a:r>
              <a:rPr lang="en-US" sz="2000" b="0" strike="noStrike" spc="-1" dirty="0">
                <a:solidFill>
                  <a:srgbClr val="000000"/>
                </a:solidFill>
                <a:latin typeface="Arial"/>
              </a:rPr>
              <a:t> </a:t>
            </a:r>
            <a:endParaRPr lang="en-US" sz="2000" b="0" strike="noStrike" spc="-1" dirty="0">
              <a:latin typeface="Arial"/>
            </a:endParaRPr>
          </a:p>
          <a:p>
            <a:pPr>
              <a:lnSpc>
                <a:spcPct val="120000"/>
              </a:lnSpc>
            </a:pPr>
            <a:endParaRPr lang="en-US" sz="2000" b="0" strike="noStrike" spc="-1" dirty="0">
              <a:latin typeface="Arial"/>
            </a:endParaRPr>
          </a:p>
          <a:p>
            <a:pPr>
              <a:lnSpc>
                <a:spcPct val="120000"/>
              </a:lnSpc>
            </a:pPr>
            <a:endParaRPr lang="en-US" sz="2000" b="0" strike="noStrike" spc="-1" dirty="0">
              <a:latin typeface="Arial"/>
            </a:endParaRPr>
          </a:p>
        </p:txBody>
      </p:sp>
      <p:pic>
        <p:nvPicPr>
          <p:cNvPr id="439" name="그림 438"/>
          <p:cNvPicPr/>
          <p:nvPr/>
        </p:nvPicPr>
        <p:blipFill>
          <a:blip r:embed="rId6"/>
          <a:stretch/>
        </p:blipFill>
        <p:spPr>
          <a:xfrm>
            <a:off x="4436640" y="853560"/>
            <a:ext cx="4419360" cy="4114440"/>
          </a:xfrm>
          <a:prstGeom prst="rect">
            <a:avLst/>
          </a:prstGeom>
          <a:ln>
            <a:noFill/>
          </a:ln>
        </p:spPr>
      </p:pic>
      <p:sp>
        <p:nvSpPr>
          <p:cNvPr id="4" name="제목 1">
            <a:extLst>
              <a:ext uri="{FF2B5EF4-FFF2-40B4-BE49-F238E27FC236}">
                <a16:creationId xmlns:a16="http://schemas.microsoft.com/office/drawing/2014/main" id="{4DC668A6-5C9E-E75A-404B-F8A8607626F1}"/>
              </a:ext>
            </a:extLst>
          </p:cNvPr>
          <p:cNvSpPr txBox="1">
            <a:spLocks/>
          </p:cNvSpPr>
          <p:nvPr/>
        </p:nvSpPr>
        <p:spPr>
          <a:xfrm>
            <a:off x="224287" y="196991"/>
            <a:ext cx="8229600" cy="43218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t>10. CAN DBC (Install </a:t>
            </a:r>
            <a:r>
              <a:rPr lang="en-US" altLang="ko-KR" sz="2800" b="1" dirty="0" err="1"/>
              <a:t>vscode</a:t>
            </a:r>
            <a:r>
              <a:rPr lang="en-US" altLang="ko-KR" sz="2800" b="1" dirty="0"/>
              <a:t>)</a:t>
            </a:r>
          </a:p>
        </p:txBody>
      </p:sp>
      <p:pic>
        <p:nvPicPr>
          <p:cNvPr id="2" name="녹음한 소리">
            <a:hlinkClick r:id="" action="ppaction://media"/>
            <a:extLst>
              <a:ext uri="{FF2B5EF4-FFF2-40B4-BE49-F238E27FC236}">
                <a16:creationId xmlns:a16="http://schemas.microsoft.com/office/drawing/2014/main" id="{31C252B3-3CD4-62C9-9842-D622D63B579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83240" y="6004440"/>
            <a:ext cx="406400" cy="406400"/>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CustomShape 1"/>
          <p:cNvSpPr/>
          <p:nvPr/>
        </p:nvSpPr>
        <p:spPr>
          <a:xfrm>
            <a:off x="429372" y="629175"/>
            <a:ext cx="8157240" cy="510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indent="-457200">
              <a:lnSpc>
                <a:spcPct val="120000"/>
              </a:lnSpc>
              <a:buFontTx/>
              <a:buChar char="-"/>
            </a:pPr>
            <a:r>
              <a:rPr lang="en-US" altLang="ko-KR" sz="2000" b="0" strike="noStrike" spc="-1" dirty="0">
                <a:latin typeface="Arial"/>
              </a:rPr>
              <a:t>Download the lecture materials</a:t>
            </a:r>
          </a:p>
          <a:p>
            <a:pPr marL="457200" indent="-457200">
              <a:lnSpc>
                <a:spcPct val="120000"/>
              </a:lnSpc>
              <a:buFontTx/>
              <a:buChar char="-"/>
            </a:pPr>
            <a:r>
              <a:rPr lang="en-US" altLang="ko-KR" sz="2000" spc="-1" dirty="0">
                <a:latin typeface="Arial"/>
              </a:rPr>
              <a:t>Note. </a:t>
            </a:r>
            <a:r>
              <a:rPr lang="en-US" altLang="ko-KR" sz="2000" b="0" strike="noStrike" spc="-1" dirty="0">
                <a:latin typeface="Arial"/>
              </a:rPr>
              <a:t>CAN_create_dbc_for_class.py</a:t>
            </a:r>
            <a:endParaRPr lang="en-US" sz="2000" b="0" strike="noStrike" spc="-1" dirty="0">
              <a:latin typeface="Arial"/>
            </a:endParaRPr>
          </a:p>
        </p:txBody>
      </p:sp>
      <p:sp>
        <p:nvSpPr>
          <p:cNvPr id="4" name="TextBox 3">
            <a:extLst>
              <a:ext uri="{FF2B5EF4-FFF2-40B4-BE49-F238E27FC236}">
                <a16:creationId xmlns:a16="http://schemas.microsoft.com/office/drawing/2014/main" id="{38BFA361-B079-5963-A997-A8B2649DAB9A}"/>
              </a:ext>
            </a:extLst>
          </p:cNvPr>
          <p:cNvSpPr txBox="1"/>
          <p:nvPr/>
        </p:nvSpPr>
        <p:spPr>
          <a:xfrm>
            <a:off x="5158451" y="1693145"/>
            <a:ext cx="3595868" cy="4247317"/>
          </a:xfrm>
          <a:prstGeom prst="rect">
            <a:avLst/>
          </a:prstGeom>
          <a:noFill/>
        </p:spPr>
        <p:txBody>
          <a:bodyPr wrap="square" rtlCol="0">
            <a:spAutoFit/>
          </a:bodyPr>
          <a:lstStyle/>
          <a:p>
            <a:r>
              <a:rPr lang="en-US" altLang="ko-KR" b="1" dirty="0" err="1"/>
              <a:t>canlib.kavadlib.signalbyteorder</a:t>
            </a:r>
            <a:endParaRPr lang="en-US" altLang="ko-KR" b="1" dirty="0"/>
          </a:p>
          <a:p>
            <a:r>
              <a:rPr lang="en-US" altLang="ko-KR" dirty="0"/>
              <a:t>INTEL = 0 (Little Endian)</a:t>
            </a:r>
          </a:p>
          <a:p>
            <a:r>
              <a:rPr lang="en-US" altLang="ko-KR" dirty="0"/>
              <a:t>MOTOROLA = 1 (Big Endian)</a:t>
            </a:r>
          </a:p>
          <a:p>
            <a:r>
              <a:rPr lang="en-US" altLang="ko-KR" b="1" dirty="0" err="1"/>
              <a:t>canlib.kavdlib.SignalType</a:t>
            </a:r>
            <a:r>
              <a:rPr lang="en-US" altLang="ko-KR" b="1" dirty="0"/>
              <a:t>(value)</a:t>
            </a:r>
          </a:p>
          <a:p>
            <a:r>
              <a:rPr lang="en-US" altLang="ko-KR" dirty="0"/>
              <a:t>DOUBLE = 4</a:t>
            </a:r>
          </a:p>
          <a:p>
            <a:r>
              <a:rPr lang="en-US" altLang="ko-KR" dirty="0"/>
              <a:t>ENUM_SIGNED = 101</a:t>
            </a:r>
          </a:p>
          <a:p>
            <a:r>
              <a:rPr lang="en-US" altLang="ko-KR" dirty="0"/>
              <a:t>ENUM_UNSIGNED = 102</a:t>
            </a:r>
          </a:p>
          <a:p>
            <a:r>
              <a:rPr lang="en-US" altLang="ko-KR" dirty="0"/>
              <a:t>FLOAT = 3</a:t>
            </a:r>
          </a:p>
          <a:p>
            <a:r>
              <a:rPr lang="en-US" altLang="ko-KR" dirty="0"/>
              <a:t>INVALID = 0</a:t>
            </a:r>
          </a:p>
          <a:p>
            <a:r>
              <a:rPr lang="en-US" altLang="ko-KR" dirty="0"/>
              <a:t>SIGNED = 1</a:t>
            </a:r>
          </a:p>
          <a:p>
            <a:r>
              <a:rPr lang="en-US" altLang="ko-KR" dirty="0"/>
              <a:t>UNSIGNED = 2</a:t>
            </a:r>
          </a:p>
          <a:p>
            <a:r>
              <a:rPr lang="en-US" altLang="ko-KR" b="1" dirty="0" err="1"/>
              <a:t>canlib.ValueSize</a:t>
            </a:r>
            <a:r>
              <a:rPr lang="en-US" altLang="ko-KR" b="1" dirty="0"/>
              <a:t>(</a:t>
            </a:r>
            <a:r>
              <a:rPr lang="en-US" altLang="ko-KR" b="1" dirty="0" err="1"/>
              <a:t>startbit</a:t>
            </a:r>
            <a:r>
              <a:rPr lang="en-US" altLang="ko-KR" b="1" dirty="0"/>
              <a:t>, length)</a:t>
            </a:r>
          </a:p>
          <a:p>
            <a:r>
              <a:rPr lang="en-US" altLang="ko-KR" b="1" dirty="0" err="1"/>
              <a:t>canlib.ValueScaling</a:t>
            </a:r>
            <a:r>
              <a:rPr lang="en-US" altLang="ko-KR" b="1" dirty="0"/>
              <a:t>(factor, offset)</a:t>
            </a:r>
          </a:p>
          <a:p>
            <a:r>
              <a:rPr lang="en-US" altLang="ko-KR" b="1" dirty="0" err="1"/>
              <a:t>canlib.ValueLimits</a:t>
            </a:r>
            <a:r>
              <a:rPr lang="en-US" altLang="ko-KR" b="1" dirty="0"/>
              <a:t>(</a:t>
            </a:r>
            <a:r>
              <a:rPr lang="en-US" altLang="ko-KR" b="1" dirty="0" err="1"/>
              <a:t>min,max</a:t>
            </a:r>
            <a:r>
              <a:rPr lang="en-US" altLang="ko-KR" b="1" dirty="0"/>
              <a:t>)</a:t>
            </a:r>
          </a:p>
          <a:p>
            <a:endParaRPr lang="ko-KR" altLang="en-US" dirty="0"/>
          </a:p>
        </p:txBody>
      </p:sp>
      <p:pic>
        <p:nvPicPr>
          <p:cNvPr id="5" name="그림 4">
            <a:extLst>
              <a:ext uri="{FF2B5EF4-FFF2-40B4-BE49-F238E27FC236}">
                <a16:creationId xmlns:a16="http://schemas.microsoft.com/office/drawing/2014/main" id="{D1A1F938-F731-7EE3-BC38-2B0571CA1D89}"/>
              </a:ext>
            </a:extLst>
          </p:cNvPr>
          <p:cNvPicPr>
            <a:picLocks noChangeAspect="1"/>
          </p:cNvPicPr>
          <p:nvPr/>
        </p:nvPicPr>
        <p:blipFill>
          <a:blip r:embed="rId5"/>
          <a:stretch>
            <a:fillRect/>
          </a:stretch>
        </p:blipFill>
        <p:spPr>
          <a:xfrm>
            <a:off x="247620" y="4224528"/>
            <a:ext cx="4744681" cy="1381852"/>
          </a:xfrm>
          <a:prstGeom prst="rect">
            <a:avLst/>
          </a:prstGeom>
        </p:spPr>
      </p:pic>
      <p:sp>
        <p:nvSpPr>
          <p:cNvPr id="7" name="직사각형 6">
            <a:extLst>
              <a:ext uri="{FF2B5EF4-FFF2-40B4-BE49-F238E27FC236}">
                <a16:creationId xmlns:a16="http://schemas.microsoft.com/office/drawing/2014/main" id="{B358DE7B-B9DA-309C-86C3-A27637ACCEBA}"/>
              </a:ext>
            </a:extLst>
          </p:cNvPr>
          <p:cNvSpPr/>
          <p:nvPr/>
        </p:nvSpPr>
        <p:spPr>
          <a:xfrm>
            <a:off x="2028190" y="4406900"/>
            <a:ext cx="873760" cy="1185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8" name="직선 화살표 연결선 7">
            <a:extLst>
              <a:ext uri="{FF2B5EF4-FFF2-40B4-BE49-F238E27FC236}">
                <a16:creationId xmlns:a16="http://schemas.microsoft.com/office/drawing/2014/main" id="{875DB74B-C72B-D624-3407-78435BDD8EC6}"/>
              </a:ext>
            </a:extLst>
          </p:cNvPr>
          <p:cNvCxnSpPr>
            <a:cxnSpLocks/>
            <a:endCxn id="7" idx="2"/>
          </p:cNvCxnSpPr>
          <p:nvPr/>
        </p:nvCxnSpPr>
        <p:spPr>
          <a:xfrm flipH="1" flipV="1">
            <a:off x="2465070" y="4525433"/>
            <a:ext cx="108054" cy="1677247"/>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8F5C98-C4D7-A46B-351E-2C1A11B02871}"/>
              </a:ext>
            </a:extLst>
          </p:cNvPr>
          <p:cNvSpPr txBox="1"/>
          <p:nvPr/>
        </p:nvSpPr>
        <p:spPr>
          <a:xfrm>
            <a:off x="2052086" y="6136547"/>
            <a:ext cx="5420360" cy="369332"/>
          </a:xfrm>
          <a:prstGeom prst="rect">
            <a:avLst/>
          </a:prstGeom>
          <a:noFill/>
        </p:spPr>
        <p:txBody>
          <a:bodyPr wrap="square">
            <a:spAutoFit/>
          </a:bodyPr>
          <a:lstStyle/>
          <a:p>
            <a:r>
              <a:rPr lang="en-US" altLang="ko-KR" b="1" dirty="0"/>
              <a:t>Save root</a:t>
            </a:r>
          </a:p>
        </p:txBody>
      </p:sp>
      <p:sp>
        <p:nvSpPr>
          <p:cNvPr id="9" name="제목 1">
            <a:extLst>
              <a:ext uri="{FF2B5EF4-FFF2-40B4-BE49-F238E27FC236}">
                <a16:creationId xmlns:a16="http://schemas.microsoft.com/office/drawing/2014/main" id="{E87E855C-6563-1200-27BD-449ADDE30B25}"/>
              </a:ext>
            </a:extLst>
          </p:cNvPr>
          <p:cNvSpPr txBox="1">
            <a:spLocks/>
          </p:cNvSpPr>
          <p:nvPr/>
        </p:nvSpPr>
        <p:spPr>
          <a:xfrm>
            <a:off x="224287" y="196991"/>
            <a:ext cx="8229600" cy="43218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t>10. CAN DBC (Create DBC file)</a:t>
            </a:r>
          </a:p>
        </p:txBody>
      </p:sp>
      <p:pic>
        <p:nvPicPr>
          <p:cNvPr id="6" name="그림 5">
            <a:extLst>
              <a:ext uri="{FF2B5EF4-FFF2-40B4-BE49-F238E27FC236}">
                <a16:creationId xmlns:a16="http://schemas.microsoft.com/office/drawing/2014/main" id="{6049E0B4-A092-3BC8-5B52-13B738408387}"/>
              </a:ext>
            </a:extLst>
          </p:cNvPr>
          <p:cNvPicPr>
            <a:picLocks noChangeAspect="1"/>
          </p:cNvPicPr>
          <p:nvPr/>
        </p:nvPicPr>
        <p:blipFill>
          <a:blip r:embed="rId6"/>
          <a:stretch>
            <a:fillRect/>
          </a:stretch>
        </p:blipFill>
        <p:spPr>
          <a:xfrm>
            <a:off x="429372" y="1796958"/>
            <a:ext cx="4382112" cy="2124371"/>
          </a:xfrm>
          <a:prstGeom prst="rect">
            <a:avLst/>
          </a:prstGeom>
        </p:spPr>
      </p:pic>
      <p:pic>
        <p:nvPicPr>
          <p:cNvPr id="2" name="녹음한 소리">
            <a:hlinkClick r:id="" action="ppaction://media"/>
            <a:extLst>
              <a:ext uri="{FF2B5EF4-FFF2-40B4-BE49-F238E27FC236}">
                <a16:creationId xmlns:a16="http://schemas.microsoft.com/office/drawing/2014/main" id="{141750FD-1D28-72DC-65BD-227ACE19094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3412" y="5940462"/>
            <a:ext cx="406400" cy="406400"/>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B4E102AB-5FE4-0F05-E4DD-59BC15B48AD7}"/>
              </a:ext>
            </a:extLst>
          </p:cNvPr>
          <p:cNvSpPr>
            <a:spLocks noGrp="1"/>
          </p:cNvSpPr>
          <p:nvPr>
            <p:ph type="sldNum" sz="quarter" idx="12"/>
          </p:nvPr>
        </p:nvSpPr>
        <p:spPr/>
        <p:txBody>
          <a:bodyPr/>
          <a:lstStyle/>
          <a:p>
            <a:fld id="{31FB9361-1B81-4B02-9079-3AEB78725BB2}" type="slidenum">
              <a:rPr lang="ko-KR" altLang="en-US" smtClean="0"/>
              <a:t>35</a:t>
            </a:fld>
            <a:endParaRPr lang="ko-KR" altLang="en-US"/>
          </a:p>
        </p:txBody>
      </p:sp>
      <p:pic>
        <p:nvPicPr>
          <p:cNvPr id="6" name="그림 5">
            <a:extLst>
              <a:ext uri="{FF2B5EF4-FFF2-40B4-BE49-F238E27FC236}">
                <a16:creationId xmlns:a16="http://schemas.microsoft.com/office/drawing/2014/main" id="{6FC6E9CE-74F0-6BE6-ACB7-D8041FC8D43B}"/>
              </a:ext>
            </a:extLst>
          </p:cNvPr>
          <p:cNvPicPr>
            <a:picLocks noChangeAspect="1"/>
          </p:cNvPicPr>
          <p:nvPr/>
        </p:nvPicPr>
        <p:blipFill>
          <a:blip r:embed="rId5"/>
          <a:stretch>
            <a:fillRect/>
          </a:stretch>
        </p:blipFill>
        <p:spPr>
          <a:xfrm>
            <a:off x="439380" y="990551"/>
            <a:ext cx="7957914" cy="866823"/>
          </a:xfrm>
          <a:prstGeom prst="rect">
            <a:avLst/>
          </a:prstGeom>
        </p:spPr>
      </p:pic>
      <p:pic>
        <p:nvPicPr>
          <p:cNvPr id="8" name="그림 7">
            <a:extLst>
              <a:ext uri="{FF2B5EF4-FFF2-40B4-BE49-F238E27FC236}">
                <a16:creationId xmlns:a16="http://schemas.microsoft.com/office/drawing/2014/main" id="{7DCADC83-E7B3-24E4-FCBD-D15D1F4D3602}"/>
              </a:ext>
            </a:extLst>
          </p:cNvPr>
          <p:cNvPicPr>
            <a:picLocks noChangeAspect="1"/>
          </p:cNvPicPr>
          <p:nvPr/>
        </p:nvPicPr>
        <p:blipFill>
          <a:blip r:embed="rId6"/>
          <a:stretch>
            <a:fillRect/>
          </a:stretch>
        </p:blipFill>
        <p:spPr>
          <a:xfrm>
            <a:off x="1142158" y="2533534"/>
            <a:ext cx="6859683" cy="2162291"/>
          </a:xfrm>
          <a:prstGeom prst="rect">
            <a:avLst/>
          </a:prstGeom>
        </p:spPr>
      </p:pic>
      <p:cxnSp>
        <p:nvCxnSpPr>
          <p:cNvPr id="10" name="직선 화살표 연결선 9">
            <a:extLst>
              <a:ext uri="{FF2B5EF4-FFF2-40B4-BE49-F238E27FC236}">
                <a16:creationId xmlns:a16="http://schemas.microsoft.com/office/drawing/2014/main" id="{58F0C233-4681-2179-2B06-F8E1FE47ADCF}"/>
              </a:ext>
            </a:extLst>
          </p:cNvPr>
          <p:cNvCxnSpPr>
            <a:cxnSpLocks/>
          </p:cNvCxnSpPr>
          <p:nvPr/>
        </p:nvCxnSpPr>
        <p:spPr>
          <a:xfrm flipV="1">
            <a:off x="2019300" y="1638300"/>
            <a:ext cx="2247900" cy="1257300"/>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3C9E3FCA-942C-3A89-5A14-5EC94B716CE9}"/>
              </a:ext>
            </a:extLst>
          </p:cNvPr>
          <p:cNvCxnSpPr>
            <a:cxnSpLocks/>
          </p:cNvCxnSpPr>
          <p:nvPr/>
        </p:nvCxnSpPr>
        <p:spPr>
          <a:xfrm flipV="1">
            <a:off x="2419350" y="1638300"/>
            <a:ext cx="2391195" cy="1495473"/>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1803D32F-07E3-32BF-8A94-F7A6A129C14C}"/>
              </a:ext>
            </a:extLst>
          </p:cNvPr>
          <p:cNvCxnSpPr>
            <a:cxnSpLocks/>
          </p:cNvCxnSpPr>
          <p:nvPr/>
        </p:nvCxnSpPr>
        <p:spPr>
          <a:xfrm flipV="1">
            <a:off x="2654300" y="1638300"/>
            <a:ext cx="2673770" cy="1733499"/>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5E4A3A0-D09B-E36F-B333-BC57BBFAB7CF}"/>
              </a:ext>
            </a:extLst>
          </p:cNvPr>
          <p:cNvCxnSpPr>
            <a:cxnSpLocks/>
          </p:cNvCxnSpPr>
          <p:nvPr/>
        </p:nvCxnSpPr>
        <p:spPr>
          <a:xfrm flipV="1">
            <a:off x="2852027" y="1652638"/>
            <a:ext cx="3125042" cy="1904975"/>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56B7F41-0AAF-B21C-A4CB-410D006B707B}"/>
              </a:ext>
            </a:extLst>
          </p:cNvPr>
          <p:cNvCxnSpPr>
            <a:cxnSpLocks/>
          </p:cNvCxnSpPr>
          <p:nvPr/>
        </p:nvCxnSpPr>
        <p:spPr>
          <a:xfrm flipV="1">
            <a:off x="2763988" y="1685913"/>
            <a:ext cx="3934095" cy="2162174"/>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59F4B6E8-1868-22A2-230F-4097D4334D9E}"/>
              </a:ext>
            </a:extLst>
          </p:cNvPr>
          <p:cNvCxnSpPr>
            <a:cxnSpLocks/>
          </p:cNvCxnSpPr>
          <p:nvPr/>
        </p:nvCxnSpPr>
        <p:spPr>
          <a:xfrm flipV="1">
            <a:off x="2843497" y="1685913"/>
            <a:ext cx="4281203" cy="2436011"/>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3C818185-9C71-59FE-6A32-F459B2E7CCBB}"/>
              </a:ext>
            </a:extLst>
          </p:cNvPr>
          <p:cNvCxnSpPr>
            <a:cxnSpLocks/>
          </p:cNvCxnSpPr>
          <p:nvPr/>
        </p:nvCxnSpPr>
        <p:spPr>
          <a:xfrm flipV="1">
            <a:off x="3003740" y="1685913"/>
            <a:ext cx="4722940" cy="2690431"/>
          </a:xfrm>
          <a:prstGeom prst="straightConnector1">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pic>
        <p:nvPicPr>
          <p:cNvPr id="3" name="녹음한 소리">
            <a:hlinkClick r:id="" action="ppaction://media"/>
            <a:extLst>
              <a:ext uri="{FF2B5EF4-FFF2-40B4-BE49-F238E27FC236}">
                <a16:creationId xmlns:a16="http://schemas.microsoft.com/office/drawing/2014/main" id="{9782A50F-0072-5EE6-BD4F-97BD14B2034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96300" y="5778500"/>
            <a:ext cx="406400" cy="406400"/>
          </a:xfrm>
          <a:prstGeom prst="rect">
            <a:avLst/>
          </a:prstGeom>
        </p:spPr>
      </p:pic>
    </p:spTree>
    <p:extLst>
      <p:ext uri="{BB962C8B-B14F-4D97-AF65-F5344CB8AC3E}">
        <p14:creationId xmlns:p14="http://schemas.microsoft.com/office/powerpoint/2010/main" val="288223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31FD62B3-D832-F677-E1C6-5C124EDA7B8D}"/>
              </a:ext>
            </a:extLst>
          </p:cNvPr>
          <p:cNvSpPr>
            <a:spLocks noGrp="1"/>
          </p:cNvSpPr>
          <p:nvPr>
            <p:ph type="sldNum" sz="quarter" idx="12"/>
          </p:nvPr>
        </p:nvSpPr>
        <p:spPr/>
        <p:txBody>
          <a:bodyPr/>
          <a:lstStyle/>
          <a:p>
            <a:fld id="{31FB9361-1B81-4B02-9079-3AEB78725BB2}" type="slidenum">
              <a:rPr lang="ko-KR" altLang="en-US" smtClean="0"/>
              <a:t>36</a:t>
            </a:fld>
            <a:endParaRPr lang="ko-KR" altLang="en-US"/>
          </a:p>
        </p:txBody>
      </p:sp>
      <p:sp>
        <p:nvSpPr>
          <p:cNvPr id="3" name="제목 1">
            <a:extLst>
              <a:ext uri="{FF2B5EF4-FFF2-40B4-BE49-F238E27FC236}">
                <a16:creationId xmlns:a16="http://schemas.microsoft.com/office/drawing/2014/main" id="{7F5C3E84-8ADF-AD5A-6354-AE986027B06F}"/>
              </a:ext>
            </a:extLst>
          </p:cNvPr>
          <p:cNvSpPr txBox="1">
            <a:spLocks/>
          </p:cNvSpPr>
          <p:nvPr/>
        </p:nvSpPr>
        <p:spPr>
          <a:xfrm>
            <a:off x="224287" y="196991"/>
            <a:ext cx="8229600" cy="43218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t>HW 4-1</a:t>
            </a:r>
          </a:p>
        </p:txBody>
      </p:sp>
      <p:sp>
        <p:nvSpPr>
          <p:cNvPr id="5" name="TextBox 4">
            <a:extLst>
              <a:ext uri="{FF2B5EF4-FFF2-40B4-BE49-F238E27FC236}">
                <a16:creationId xmlns:a16="http://schemas.microsoft.com/office/drawing/2014/main" id="{55DA94B2-AB84-3894-99D4-B6444E8C9016}"/>
              </a:ext>
            </a:extLst>
          </p:cNvPr>
          <p:cNvSpPr txBox="1"/>
          <p:nvPr/>
        </p:nvSpPr>
        <p:spPr>
          <a:xfrm>
            <a:off x="589788" y="1010412"/>
            <a:ext cx="8554212" cy="5447645"/>
          </a:xfrm>
          <a:prstGeom prst="rect">
            <a:avLst/>
          </a:prstGeom>
          <a:noFill/>
        </p:spPr>
        <p:txBody>
          <a:bodyPr wrap="square" rtlCol="0">
            <a:spAutoFit/>
          </a:bodyPr>
          <a:lstStyle/>
          <a:p>
            <a:r>
              <a:rPr lang="en-US" altLang="ko-KR" dirty="0"/>
              <a:t>due : 5/16 10PM</a:t>
            </a:r>
          </a:p>
          <a:p>
            <a:pPr marL="342900" indent="-342900">
              <a:buAutoNum type="arabicPeriod"/>
            </a:pPr>
            <a:r>
              <a:rPr lang="en-US" altLang="ko-KR" sz="2400" b="0" i="0" dirty="0">
                <a:solidFill>
                  <a:srgbClr val="000000"/>
                </a:solidFill>
                <a:effectLst/>
                <a:latin typeface="noto"/>
              </a:rPr>
              <a:t>Complete the DBC file generation code by referring to the datasheet.xlsx file. </a:t>
            </a:r>
            <a:r>
              <a:rPr lang="en-US" altLang="ko-KR" b="0" i="0" dirty="0">
                <a:solidFill>
                  <a:srgbClr val="000000"/>
                </a:solidFill>
                <a:effectLst/>
                <a:latin typeface="noto"/>
              </a:rPr>
              <a:t>(Complete the </a:t>
            </a:r>
            <a:r>
              <a:rPr lang="en-US" altLang="ko-KR" b="1" i="0" dirty="0">
                <a:solidFill>
                  <a:srgbClr val="000000"/>
                </a:solidFill>
                <a:effectLst/>
                <a:latin typeface="noto"/>
              </a:rPr>
              <a:t>CAN_create_dbc_class.py</a:t>
            </a:r>
            <a:r>
              <a:rPr lang="en-US" altLang="ko-KR" b="0" i="0" dirty="0">
                <a:solidFill>
                  <a:srgbClr val="000000"/>
                </a:solidFill>
                <a:effectLst/>
                <a:latin typeface="noto"/>
              </a:rPr>
              <a:t>)</a:t>
            </a:r>
          </a:p>
          <a:p>
            <a:r>
              <a:rPr lang="en-US" altLang="ko-KR" dirty="0"/>
              <a:t>1-1) </a:t>
            </a:r>
            <a:r>
              <a:rPr lang="en-US" altLang="ko-KR" sz="1800" b="1" dirty="0">
                <a:solidFill>
                  <a:srgbClr val="FF0000"/>
                </a:solidFill>
              </a:rPr>
              <a:t>Don’t use ‘spacebar’,’-’ at name at </a:t>
            </a:r>
            <a:r>
              <a:rPr lang="en-US" altLang="ko-KR" sz="1800" b="1" dirty="0" err="1">
                <a:solidFill>
                  <a:srgbClr val="FF0000"/>
                </a:solidFill>
              </a:rPr>
              <a:t>EnumSignal</a:t>
            </a:r>
            <a:r>
              <a:rPr lang="en-US" altLang="ko-KR" sz="1800" b="1" dirty="0">
                <a:solidFill>
                  <a:srgbClr val="FF0000"/>
                </a:solidFill>
              </a:rPr>
              <a:t>, Signal, Message name! It occurs error.</a:t>
            </a:r>
          </a:p>
          <a:p>
            <a:r>
              <a:rPr lang="en-US" altLang="ko-KR" dirty="0"/>
              <a:t>1-2)you don’t need to create the </a:t>
            </a:r>
            <a:r>
              <a:rPr lang="en-US" altLang="ko-KR" b="1" dirty="0">
                <a:solidFill>
                  <a:srgbClr val="00B0F0"/>
                </a:solidFill>
              </a:rPr>
              <a:t>red part of the datasheet.</a:t>
            </a:r>
          </a:p>
          <a:p>
            <a:r>
              <a:rPr lang="en-US" altLang="ko-KR" dirty="0"/>
              <a:t>1-3)uint8 means Unsigned int, Gain means Scaling.</a:t>
            </a:r>
          </a:p>
          <a:p>
            <a:r>
              <a:rPr lang="en-US" altLang="ko-KR" dirty="0"/>
              <a:t>1-4)</a:t>
            </a:r>
            <a:r>
              <a:rPr lang="en-US" altLang="ko-KR" b="0" i="0" dirty="0">
                <a:solidFill>
                  <a:srgbClr val="000000"/>
                </a:solidFill>
                <a:effectLst/>
                <a:latin typeface="noto"/>
              </a:rPr>
              <a:t>You don't have to create a new code, you can modify the sample code!</a:t>
            </a:r>
            <a:endParaRPr lang="en-US" altLang="ko-KR" dirty="0"/>
          </a:p>
          <a:p>
            <a:endParaRPr lang="en-US" altLang="ko-KR" sz="1800" b="1" dirty="0">
              <a:solidFill>
                <a:srgbClr val="FF0000"/>
              </a:solidFill>
            </a:endParaRPr>
          </a:p>
          <a:p>
            <a:r>
              <a:rPr lang="en-US" altLang="ko-KR" dirty="0"/>
              <a:t> </a:t>
            </a:r>
          </a:p>
          <a:p>
            <a:r>
              <a:rPr lang="en-US" altLang="ko-KR" sz="2400" dirty="0"/>
              <a:t>2. </a:t>
            </a:r>
            <a:r>
              <a:rPr lang="en-US" altLang="ko-KR" sz="2400" b="0" i="0" dirty="0">
                <a:solidFill>
                  <a:srgbClr val="000000"/>
                </a:solidFill>
                <a:effectLst/>
                <a:latin typeface="noto"/>
              </a:rPr>
              <a:t>Submit the DBC file generated by the DBC file generation code.</a:t>
            </a:r>
          </a:p>
          <a:p>
            <a:endParaRPr lang="en-US" altLang="ko-KR" dirty="0"/>
          </a:p>
          <a:p>
            <a:endParaRPr lang="ko-KR" altLang="en-US" b="1" dirty="0">
              <a:solidFill>
                <a:srgbClr val="00B0F0"/>
              </a:solidFill>
            </a:endParaRPr>
          </a:p>
          <a:p>
            <a:pPr marL="342900" indent="-342900">
              <a:buAutoNum type="arabicPeriod"/>
            </a:pPr>
            <a:endParaRPr lang="en-US" altLang="ko-KR" dirty="0"/>
          </a:p>
          <a:p>
            <a:r>
              <a:rPr lang="en-US" altLang="ko-KR" dirty="0">
                <a:solidFill>
                  <a:srgbClr val="FF0000"/>
                </a:solidFill>
              </a:rPr>
              <a:t>(ex. HW4_20211073_hwanginwoo.py, HW4_20211073_hwanginwoo.dbc)</a:t>
            </a:r>
          </a:p>
          <a:p>
            <a:r>
              <a:rPr lang="en-US" altLang="ko-KR" sz="2400" b="1" dirty="0"/>
              <a:t>send to </a:t>
            </a:r>
            <a:r>
              <a:rPr lang="en-US" altLang="ko-KR" sz="2400" b="1" dirty="0">
                <a:solidFill>
                  <a:srgbClr val="FF0000"/>
                </a:solidFill>
              </a:rPr>
              <a:t>hwanginwoo@gm.gist.ac.kr</a:t>
            </a:r>
          </a:p>
          <a:p>
            <a:endParaRPr lang="en-US" altLang="ko-KR" dirty="0"/>
          </a:p>
          <a:p>
            <a:endParaRPr lang="en-US" altLang="ko-KR" dirty="0"/>
          </a:p>
        </p:txBody>
      </p:sp>
      <p:pic>
        <p:nvPicPr>
          <p:cNvPr id="4" name="녹음한 소리">
            <a:hlinkClick r:id="" action="ppaction://media"/>
            <a:extLst>
              <a:ext uri="{FF2B5EF4-FFF2-40B4-BE49-F238E27FC236}">
                <a16:creationId xmlns:a16="http://schemas.microsoft.com/office/drawing/2014/main" id="{76D78D60-C9E9-8E4E-1505-E3E261B7B0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94700" y="5856766"/>
            <a:ext cx="406400" cy="406400"/>
          </a:xfrm>
          <a:prstGeom prst="rect">
            <a:avLst/>
          </a:prstGeom>
        </p:spPr>
      </p:pic>
    </p:spTree>
    <p:extLst>
      <p:ext uri="{BB962C8B-B14F-4D97-AF65-F5344CB8AC3E}">
        <p14:creationId xmlns:p14="http://schemas.microsoft.com/office/powerpoint/2010/main" val="259952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E0360137-34E2-9606-A39E-143A9E5A2AB5}"/>
              </a:ext>
            </a:extLst>
          </p:cNvPr>
          <p:cNvSpPr>
            <a:spLocks noGrp="1"/>
          </p:cNvSpPr>
          <p:nvPr>
            <p:ph type="sldNum" sz="quarter" idx="12"/>
          </p:nvPr>
        </p:nvSpPr>
        <p:spPr/>
        <p:txBody>
          <a:bodyPr/>
          <a:lstStyle/>
          <a:p>
            <a:fld id="{31FB9361-1B81-4B02-9079-3AEB78725BB2}" type="slidenum">
              <a:rPr lang="ko-KR" altLang="en-US" smtClean="0"/>
              <a:t>37</a:t>
            </a:fld>
            <a:endParaRPr lang="ko-KR" altLang="en-US"/>
          </a:p>
        </p:txBody>
      </p:sp>
      <p:pic>
        <p:nvPicPr>
          <p:cNvPr id="4" name="그림 3">
            <a:extLst>
              <a:ext uri="{FF2B5EF4-FFF2-40B4-BE49-F238E27FC236}">
                <a16:creationId xmlns:a16="http://schemas.microsoft.com/office/drawing/2014/main" id="{34202DD6-2C3B-1B96-51D0-497A40E1752D}"/>
              </a:ext>
            </a:extLst>
          </p:cNvPr>
          <p:cNvPicPr>
            <a:picLocks noChangeAspect="1"/>
          </p:cNvPicPr>
          <p:nvPr/>
        </p:nvPicPr>
        <p:blipFill>
          <a:blip r:embed="rId2"/>
          <a:stretch>
            <a:fillRect/>
          </a:stretch>
        </p:blipFill>
        <p:spPr>
          <a:xfrm>
            <a:off x="0" y="679568"/>
            <a:ext cx="9144000" cy="797699"/>
          </a:xfrm>
          <a:prstGeom prst="rect">
            <a:avLst/>
          </a:prstGeom>
        </p:spPr>
      </p:pic>
      <p:sp>
        <p:nvSpPr>
          <p:cNvPr id="5" name="TextBox 4">
            <a:extLst>
              <a:ext uri="{FF2B5EF4-FFF2-40B4-BE49-F238E27FC236}">
                <a16:creationId xmlns:a16="http://schemas.microsoft.com/office/drawing/2014/main" id="{803185FB-40EC-8926-C900-F62894C0BCBF}"/>
              </a:ext>
            </a:extLst>
          </p:cNvPr>
          <p:cNvSpPr txBox="1"/>
          <p:nvPr/>
        </p:nvSpPr>
        <p:spPr>
          <a:xfrm>
            <a:off x="1860550" y="2095500"/>
            <a:ext cx="5949950" cy="369332"/>
          </a:xfrm>
          <a:prstGeom prst="rect">
            <a:avLst/>
          </a:prstGeom>
          <a:noFill/>
        </p:spPr>
        <p:txBody>
          <a:bodyPr wrap="square" rtlCol="0">
            <a:spAutoFit/>
          </a:bodyPr>
          <a:lstStyle/>
          <a:p>
            <a:r>
              <a:rPr lang="en-US" altLang="ko-KR" b="1" i="0" dirty="0">
                <a:solidFill>
                  <a:srgbClr val="000000"/>
                </a:solidFill>
                <a:effectLst/>
                <a:latin typeface="noto"/>
              </a:rPr>
              <a:t>Only </a:t>
            </a:r>
            <a:r>
              <a:rPr lang="en-US" altLang="ko-KR" b="1" i="0" dirty="0" err="1">
                <a:solidFill>
                  <a:srgbClr val="000000"/>
                </a:solidFill>
                <a:effectLst/>
                <a:latin typeface="noto"/>
              </a:rPr>
              <a:t>Control_CMD</a:t>
            </a:r>
            <a:r>
              <a:rPr lang="en-US" altLang="ko-KR" b="1" i="0" dirty="0">
                <a:solidFill>
                  <a:srgbClr val="000000"/>
                </a:solidFill>
                <a:effectLst/>
                <a:latin typeface="noto"/>
              </a:rPr>
              <a:t> is implemented in sample code!</a:t>
            </a:r>
            <a:endParaRPr lang="ko-KR" altLang="en-US" b="1" dirty="0"/>
          </a:p>
        </p:txBody>
      </p:sp>
      <p:sp>
        <p:nvSpPr>
          <p:cNvPr id="6" name="TextBox 5">
            <a:extLst>
              <a:ext uri="{FF2B5EF4-FFF2-40B4-BE49-F238E27FC236}">
                <a16:creationId xmlns:a16="http://schemas.microsoft.com/office/drawing/2014/main" id="{C4C046AA-72F9-684E-966C-EB2900134C4F}"/>
              </a:ext>
            </a:extLst>
          </p:cNvPr>
          <p:cNvSpPr txBox="1"/>
          <p:nvPr/>
        </p:nvSpPr>
        <p:spPr>
          <a:xfrm>
            <a:off x="1860550" y="2658405"/>
            <a:ext cx="5949950" cy="369332"/>
          </a:xfrm>
          <a:prstGeom prst="rect">
            <a:avLst/>
          </a:prstGeom>
          <a:noFill/>
        </p:spPr>
        <p:txBody>
          <a:bodyPr wrap="square" rtlCol="0">
            <a:spAutoFit/>
          </a:bodyPr>
          <a:lstStyle/>
          <a:p>
            <a:r>
              <a:rPr lang="en-US" altLang="ko-KR" b="1" i="0" dirty="0">
                <a:solidFill>
                  <a:srgbClr val="000000"/>
                </a:solidFill>
                <a:effectLst/>
                <a:latin typeface="noto"/>
              </a:rPr>
              <a:t>Implement </a:t>
            </a:r>
            <a:r>
              <a:rPr lang="en-US" altLang="ko-KR" b="1" i="0" dirty="0" err="1">
                <a:solidFill>
                  <a:srgbClr val="000000"/>
                </a:solidFill>
                <a:effectLst/>
                <a:latin typeface="noto"/>
              </a:rPr>
              <a:t>Driving_CMD</a:t>
            </a:r>
            <a:r>
              <a:rPr lang="en-US" altLang="ko-KR" b="1" i="0" dirty="0">
                <a:solidFill>
                  <a:srgbClr val="000000"/>
                </a:solidFill>
                <a:effectLst/>
                <a:latin typeface="noto"/>
              </a:rPr>
              <a:t>, Vehicle info.1, 2, 3, and 4!</a:t>
            </a:r>
            <a:endParaRPr lang="ko-KR" altLang="en-US" b="1" dirty="0"/>
          </a:p>
        </p:txBody>
      </p:sp>
      <p:pic>
        <p:nvPicPr>
          <p:cNvPr id="8" name="그림 7">
            <a:extLst>
              <a:ext uri="{FF2B5EF4-FFF2-40B4-BE49-F238E27FC236}">
                <a16:creationId xmlns:a16="http://schemas.microsoft.com/office/drawing/2014/main" id="{C2734ECD-0450-A10F-FD50-506D3578FE66}"/>
              </a:ext>
            </a:extLst>
          </p:cNvPr>
          <p:cNvPicPr>
            <a:picLocks noChangeAspect="1"/>
          </p:cNvPicPr>
          <p:nvPr/>
        </p:nvPicPr>
        <p:blipFill>
          <a:blip r:embed="rId3"/>
          <a:stretch>
            <a:fillRect/>
          </a:stretch>
        </p:blipFill>
        <p:spPr>
          <a:xfrm>
            <a:off x="479251" y="4288751"/>
            <a:ext cx="2495898" cy="943107"/>
          </a:xfrm>
          <a:prstGeom prst="rect">
            <a:avLst/>
          </a:prstGeom>
        </p:spPr>
      </p:pic>
      <p:pic>
        <p:nvPicPr>
          <p:cNvPr id="10" name="그림 9">
            <a:extLst>
              <a:ext uri="{FF2B5EF4-FFF2-40B4-BE49-F238E27FC236}">
                <a16:creationId xmlns:a16="http://schemas.microsoft.com/office/drawing/2014/main" id="{60865369-6766-0B79-0BB8-3EE66E6BDE0B}"/>
              </a:ext>
            </a:extLst>
          </p:cNvPr>
          <p:cNvPicPr>
            <a:picLocks noChangeAspect="1"/>
          </p:cNvPicPr>
          <p:nvPr/>
        </p:nvPicPr>
        <p:blipFill>
          <a:blip r:embed="rId4"/>
          <a:stretch>
            <a:fillRect/>
          </a:stretch>
        </p:blipFill>
        <p:spPr>
          <a:xfrm>
            <a:off x="3768375" y="3351024"/>
            <a:ext cx="5010849" cy="2695951"/>
          </a:xfrm>
          <a:prstGeom prst="rect">
            <a:avLst/>
          </a:prstGeom>
        </p:spPr>
      </p:pic>
      <p:sp>
        <p:nvSpPr>
          <p:cNvPr id="12" name="TextBox 11">
            <a:extLst>
              <a:ext uri="{FF2B5EF4-FFF2-40B4-BE49-F238E27FC236}">
                <a16:creationId xmlns:a16="http://schemas.microsoft.com/office/drawing/2014/main" id="{A42CCCE0-8864-7AA3-E93D-88B4AAE36C94}"/>
              </a:ext>
            </a:extLst>
          </p:cNvPr>
          <p:cNvSpPr txBox="1"/>
          <p:nvPr/>
        </p:nvSpPr>
        <p:spPr>
          <a:xfrm>
            <a:off x="2598821" y="6044396"/>
            <a:ext cx="5388428" cy="369332"/>
          </a:xfrm>
          <a:prstGeom prst="rect">
            <a:avLst/>
          </a:prstGeom>
          <a:noFill/>
        </p:spPr>
        <p:txBody>
          <a:bodyPr wrap="square">
            <a:spAutoFit/>
          </a:bodyPr>
          <a:lstStyle/>
          <a:p>
            <a:r>
              <a:rPr lang="ko-KR" altLang="en-US" b="1" dirty="0" err="1"/>
              <a:t>Don't</a:t>
            </a:r>
            <a:r>
              <a:rPr lang="ko-KR" altLang="en-US" b="1" dirty="0"/>
              <a:t> </a:t>
            </a:r>
            <a:r>
              <a:rPr lang="ko-KR" altLang="en-US" b="1" dirty="0" err="1"/>
              <a:t>confuse</a:t>
            </a:r>
            <a:r>
              <a:rPr lang="ko-KR" altLang="en-US" b="1" dirty="0"/>
              <a:t> </a:t>
            </a:r>
            <a:r>
              <a:rPr lang="ko-KR" altLang="en-US" b="1" dirty="0" err="1"/>
              <a:t>Decimal</a:t>
            </a:r>
            <a:r>
              <a:rPr lang="ko-KR" altLang="en-US" b="1" dirty="0"/>
              <a:t> and </a:t>
            </a:r>
            <a:r>
              <a:rPr lang="ko-KR" altLang="en-US" b="1" dirty="0" err="1"/>
              <a:t>Hexadecimal</a:t>
            </a:r>
            <a:r>
              <a:rPr lang="ko-KR" altLang="en-US" b="1" dirty="0"/>
              <a:t>!</a:t>
            </a:r>
          </a:p>
        </p:txBody>
      </p:sp>
    </p:spTree>
    <p:extLst>
      <p:ext uri="{BB962C8B-B14F-4D97-AF65-F5344CB8AC3E}">
        <p14:creationId xmlns:p14="http://schemas.microsoft.com/office/powerpoint/2010/main" val="1481471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ABE13628-0789-4041-8815-7D1FCF371AD3}"/>
              </a:ext>
            </a:extLst>
          </p:cNvPr>
          <p:cNvSpPr txBox="1">
            <a:spLocks/>
          </p:cNvSpPr>
          <p:nvPr/>
        </p:nvSpPr>
        <p:spPr>
          <a:xfrm>
            <a:off x="224287" y="196991"/>
            <a:ext cx="8229600" cy="43218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t>1. CAN</a:t>
            </a:r>
          </a:p>
        </p:txBody>
      </p:sp>
      <p:sp>
        <p:nvSpPr>
          <p:cNvPr id="7" name="제목 1">
            <a:extLst>
              <a:ext uri="{FF2B5EF4-FFF2-40B4-BE49-F238E27FC236}">
                <a16:creationId xmlns:a16="http://schemas.microsoft.com/office/drawing/2014/main" id="{A0D34648-DD1C-4757-B22E-E047BF031349}"/>
              </a:ext>
            </a:extLst>
          </p:cNvPr>
          <p:cNvSpPr txBox="1">
            <a:spLocks/>
          </p:cNvSpPr>
          <p:nvPr/>
        </p:nvSpPr>
        <p:spPr>
          <a:xfrm>
            <a:off x="529087" y="992591"/>
            <a:ext cx="8157713" cy="5103410"/>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457200" indent="-457200">
              <a:lnSpc>
                <a:spcPct val="120000"/>
              </a:lnSpc>
              <a:buFont typeface="Arial" panose="020B0604020202020204" pitchFamily="34" charset="0"/>
              <a:buChar char="•"/>
            </a:pPr>
            <a:r>
              <a:rPr lang="en-US" altLang="ko-KR" sz="2000" dirty="0">
                <a:latin typeface="+mj-ea"/>
              </a:rPr>
              <a:t>In the early days, there were not many modules in the car, so the ECU was connected in a point-to-point.</a:t>
            </a:r>
          </a:p>
          <a:p>
            <a:pPr marL="457200" indent="-457200">
              <a:lnSpc>
                <a:spcPct val="120000"/>
              </a:lnSpc>
              <a:buFont typeface="Arial" panose="020B0604020202020204" pitchFamily="34" charset="0"/>
              <a:buChar char="•"/>
            </a:pPr>
            <a:r>
              <a:rPr lang="en-US" altLang="ko-KR" sz="2000" dirty="0">
                <a:latin typeface="+mj-ea"/>
              </a:rPr>
              <a:t>This method requires many lines for communication between different modules.</a:t>
            </a:r>
          </a:p>
          <a:p>
            <a:pPr marL="457200" indent="-457200">
              <a:lnSpc>
                <a:spcPct val="120000"/>
              </a:lnSpc>
              <a:buFont typeface="Arial" panose="020B0604020202020204" pitchFamily="34" charset="0"/>
              <a:buChar char="•"/>
            </a:pPr>
            <a:r>
              <a:rPr lang="en-US" altLang="ko-KR" sz="2000" dirty="0">
                <a:latin typeface="+mj-ea"/>
              </a:rPr>
              <a:t>CAN solves this problem with the </a:t>
            </a:r>
            <a:r>
              <a:rPr lang="en-US" altLang="ko-KR" sz="2000" b="1" dirty="0">
                <a:latin typeface="+mj-ea"/>
              </a:rPr>
              <a:t>multi-master structure</a:t>
            </a:r>
            <a:r>
              <a:rPr lang="en-US" altLang="ko-KR" sz="2000" dirty="0">
                <a:latin typeface="+mj-ea"/>
              </a:rPr>
              <a:t>. Multi-master architecture does not have analog and digital inputs for each device, but only a single CAN interface.</a:t>
            </a:r>
            <a:endParaRPr lang="ko-KR" altLang="en-US" sz="2000" dirty="0">
              <a:latin typeface="+mj-ea"/>
            </a:endParaRPr>
          </a:p>
        </p:txBody>
      </p:sp>
      <p:pic>
        <p:nvPicPr>
          <p:cNvPr id="10" name="그림 9">
            <a:extLst>
              <a:ext uri="{FF2B5EF4-FFF2-40B4-BE49-F238E27FC236}">
                <a16:creationId xmlns:a16="http://schemas.microsoft.com/office/drawing/2014/main" id="{E927F3BA-2CB2-446E-A51D-4F755C272E62}"/>
              </a:ext>
            </a:extLst>
          </p:cNvPr>
          <p:cNvPicPr>
            <a:picLocks noChangeAspect="1"/>
          </p:cNvPicPr>
          <p:nvPr/>
        </p:nvPicPr>
        <p:blipFill>
          <a:blip r:embed="rId5"/>
          <a:stretch>
            <a:fillRect/>
          </a:stretch>
        </p:blipFill>
        <p:spPr>
          <a:xfrm>
            <a:off x="1985554" y="4344101"/>
            <a:ext cx="4890340" cy="1594608"/>
          </a:xfrm>
          <a:prstGeom prst="rect">
            <a:avLst/>
          </a:prstGeom>
        </p:spPr>
      </p:pic>
      <p:sp>
        <p:nvSpPr>
          <p:cNvPr id="11" name="TextBox 10">
            <a:extLst>
              <a:ext uri="{FF2B5EF4-FFF2-40B4-BE49-F238E27FC236}">
                <a16:creationId xmlns:a16="http://schemas.microsoft.com/office/drawing/2014/main" id="{81F8BE10-4855-44D3-9934-6FAAF5138CB4}"/>
              </a:ext>
            </a:extLst>
          </p:cNvPr>
          <p:cNvSpPr txBox="1"/>
          <p:nvPr/>
        </p:nvSpPr>
        <p:spPr>
          <a:xfrm>
            <a:off x="1543590" y="6182418"/>
            <a:ext cx="2887134" cy="276999"/>
          </a:xfrm>
          <a:prstGeom prst="rect">
            <a:avLst/>
          </a:prstGeom>
          <a:noFill/>
        </p:spPr>
        <p:txBody>
          <a:bodyPr wrap="square" rtlCol="0">
            <a:spAutoFit/>
          </a:bodyPr>
          <a:lstStyle/>
          <a:p>
            <a:pPr algn="ctr"/>
            <a:r>
              <a:rPr lang="en-US" altLang="ko-KR" sz="1200" b="1" dirty="0"/>
              <a:t>ECU : Electronic Controller Unit</a:t>
            </a:r>
            <a:endParaRPr lang="ko-KR" altLang="en-US" sz="1000" dirty="0"/>
          </a:p>
        </p:txBody>
      </p:sp>
      <p:sp>
        <p:nvSpPr>
          <p:cNvPr id="12" name="TextBox 11">
            <a:extLst>
              <a:ext uri="{FF2B5EF4-FFF2-40B4-BE49-F238E27FC236}">
                <a16:creationId xmlns:a16="http://schemas.microsoft.com/office/drawing/2014/main" id="{0337CF53-C64E-4527-8135-516850E6A41A}"/>
              </a:ext>
            </a:extLst>
          </p:cNvPr>
          <p:cNvSpPr txBox="1"/>
          <p:nvPr/>
        </p:nvSpPr>
        <p:spPr>
          <a:xfrm>
            <a:off x="5198087" y="5254232"/>
            <a:ext cx="2887134" cy="276999"/>
          </a:xfrm>
          <a:prstGeom prst="rect">
            <a:avLst/>
          </a:prstGeom>
          <a:noFill/>
        </p:spPr>
        <p:txBody>
          <a:bodyPr wrap="square" rtlCol="0">
            <a:spAutoFit/>
          </a:bodyPr>
          <a:lstStyle/>
          <a:p>
            <a:pPr algn="ctr"/>
            <a:r>
              <a:rPr lang="en-US" altLang="ko-KR" sz="1200" b="1" dirty="0"/>
              <a:t>Bus</a:t>
            </a:r>
            <a:endParaRPr lang="ko-KR" altLang="en-US" sz="1000" dirty="0"/>
          </a:p>
        </p:txBody>
      </p:sp>
      <p:pic>
        <p:nvPicPr>
          <p:cNvPr id="2" name="녹음한 소리">
            <a:hlinkClick r:id="" action="ppaction://media"/>
            <a:extLst>
              <a:ext uri="{FF2B5EF4-FFF2-40B4-BE49-F238E27FC236}">
                <a16:creationId xmlns:a16="http://schemas.microsoft.com/office/drawing/2014/main" id="{1676BB11-02A0-B10A-6D8B-584FB65997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11713" y="5936010"/>
            <a:ext cx="406400" cy="406400"/>
          </a:xfrm>
          <a:prstGeom prst="rect">
            <a:avLst/>
          </a:prstGeom>
        </p:spPr>
      </p:pic>
    </p:spTree>
    <p:extLst>
      <p:ext uri="{BB962C8B-B14F-4D97-AF65-F5344CB8AC3E}">
        <p14:creationId xmlns:p14="http://schemas.microsoft.com/office/powerpoint/2010/main" val="240903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BAE18E55-1C00-4490-A44B-ED96287DE852}"/>
              </a:ext>
            </a:extLst>
          </p:cNvPr>
          <p:cNvSpPr txBox="1">
            <a:spLocks/>
          </p:cNvSpPr>
          <p:nvPr/>
        </p:nvSpPr>
        <p:spPr>
          <a:xfrm>
            <a:off x="224287" y="196991"/>
            <a:ext cx="8229600" cy="43218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t>2. CAN Network</a:t>
            </a:r>
          </a:p>
        </p:txBody>
      </p:sp>
      <p:sp>
        <p:nvSpPr>
          <p:cNvPr id="6" name="제목 1">
            <a:extLst>
              <a:ext uri="{FF2B5EF4-FFF2-40B4-BE49-F238E27FC236}">
                <a16:creationId xmlns:a16="http://schemas.microsoft.com/office/drawing/2014/main" id="{BC380F0D-F3B4-4CAD-AA56-8A9F61A71A4A}"/>
              </a:ext>
            </a:extLst>
          </p:cNvPr>
          <p:cNvSpPr txBox="1">
            <a:spLocks/>
          </p:cNvSpPr>
          <p:nvPr/>
        </p:nvSpPr>
        <p:spPr>
          <a:xfrm>
            <a:off x="529087" y="992591"/>
            <a:ext cx="8157713" cy="5103410"/>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457200" indent="-457200">
              <a:lnSpc>
                <a:spcPct val="120000"/>
              </a:lnSpc>
              <a:buFont typeface="Arial" panose="020B0604020202020204" pitchFamily="34" charset="0"/>
              <a:buChar char="•"/>
            </a:pPr>
            <a:r>
              <a:rPr lang="en-US" altLang="ko-KR" sz="1200" dirty="0">
                <a:latin typeface="+mj-ea"/>
              </a:rPr>
              <a:t>The CAN network includes several CAN nodes (ECUs performing tasks in the CAN network are called CAN nodes) that are connected by a transmission medium (CAN bus).</a:t>
            </a:r>
          </a:p>
          <a:p>
            <a:pPr marL="457200" indent="-457200">
              <a:lnSpc>
                <a:spcPct val="120000"/>
              </a:lnSpc>
              <a:buFont typeface="Arial" panose="020B0604020202020204" pitchFamily="34" charset="0"/>
              <a:buChar char="•"/>
            </a:pPr>
            <a:r>
              <a:rPr lang="en-US" altLang="ko-KR" sz="1200" dirty="0">
                <a:latin typeface="+mj-ea"/>
              </a:rPr>
              <a:t>Physically, </a:t>
            </a:r>
            <a:r>
              <a:rPr lang="en-US" altLang="ko-KR" sz="1200" b="1" dirty="0">
                <a:latin typeface="+mj-ea"/>
              </a:rPr>
              <a:t>a twisted pair of wires </a:t>
            </a:r>
            <a:r>
              <a:rPr lang="en-US" altLang="ko-KR" sz="1200" dirty="0">
                <a:latin typeface="+mj-ea"/>
              </a:rPr>
              <a:t>is used to carry the signal. By using this method, </a:t>
            </a:r>
            <a:r>
              <a:rPr lang="en-US" altLang="ko-KR" sz="1200" b="1" dirty="0">
                <a:latin typeface="+mj-ea"/>
              </a:rPr>
              <a:t>noise generated from the CAN bus can be reduced</a:t>
            </a:r>
            <a:r>
              <a:rPr lang="en-US" altLang="ko-KR" sz="1200" dirty="0">
                <a:latin typeface="+mj-ea"/>
              </a:rPr>
              <a:t>. The two wires are separated by CAN_H CAN_L.</a:t>
            </a:r>
          </a:p>
          <a:p>
            <a:pPr marL="457200" indent="-457200">
              <a:lnSpc>
                <a:spcPct val="120000"/>
              </a:lnSpc>
              <a:buFont typeface="Arial" panose="020B0604020202020204" pitchFamily="34" charset="0"/>
              <a:buChar char="•"/>
            </a:pPr>
            <a:r>
              <a:rPr lang="en-US" altLang="ko-KR" sz="1200" dirty="0">
                <a:latin typeface="+mj-ea"/>
              </a:rPr>
              <a:t>The maximum data rate is 1 Mbit/s, and the network can be extended up to 40 meters. The maximum number of CAN nodes is defined as 32.</a:t>
            </a:r>
          </a:p>
          <a:p>
            <a:pPr marL="457200" indent="-457200">
              <a:lnSpc>
                <a:spcPct val="120000"/>
              </a:lnSpc>
              <a:buFont typeface="Arial" panose="020B0604020202020204" pitchFamily="34" charset="0"/>
              <a:buChar char="•"/>
            </a:pPr>
            <a:r>
              <a:rPr lang="en-US" altLang="ko-KR" sz="1200" dirty="0">
                <a:latin typeface="+mj-ea"/>
              </a:rPr>
              <a:t>Since the signal transmission speed is limited, a </a:t>
            </a:r>
            <a:r>
              <a:rPr lang="en-US" altLang="ko-KR" sz="1200" b="1" dirty="0">
                <a:latin typeface="+mj-ea"/>
              </a:rPr>
              <a:t>reflection</a:t>
            </a:r>
            <a:r>
              <a:rPr lang="en-US" altLang="ko-KR" sz="1200" dirty="0">
                <a:latin typeface="+mj-ea"/>
              </a:rPr>
              <a:t> occurs as the data speed increases and the bus expands.(A phenomenon in which the signal from the signal source is reflected back to the signal source. This reflected signal can cause distortion or oscillation of the signal.) Therefore, the</a:t>
            </a:r>
            <a:r>
              <a:rPr lang="en-US" altLang="ko-KR" sz="1200" b="1" dirty="0">
                <a:latin typeface="+mj-ea"/>
              </a:rPr>
              <a:t> end of the communication channel is blocked through the blocking register</a:t>
            </a:r>
            <a:r>
              <a:rPr lang="en-US" altLang="ko-KR" sz="1200" dirty="0">
                <a:latin typeface="+mj-ea"/>
              </a:rPr>
              <a:t>(</a:t>
            </a:r>
            <a:r>
              <a:rPr lang="en-US" altLang="ko-KR" sz="1200" dirty="0" err="1">
                <a:latin typeface="+mj-ea"/>
              </a:rPr>
              <a:t>gererally</a:t>
            </a:r>
            <a:r>
              <a:rPr lang="en-US" altLang="ko-KR" sz="1200" dirty="0">
                <a:latin typeface="+mj-ea"/>
              </a:rPr>
              <a:t> 120Ohm), the reflection can be prevented in the high speed CAN network.</a:t>
            </a:r>
            <a:endParaRPr lang="ko-KR" altLang="en-US" sz="2000" dirty="0">
              <a:latin typeface="+mj-ea"/>
            </a:endParaRPr>
          </a:p>
        </p:txBody>
      </p:sp>
      <p:sp>
        <p:nvSpPr>
          <p:cNvPr id="7" name="직사각형 6">
            <a:extLst>
              <a:ext uri="{FF2B5EF4-FFF2-40B4-BE49-F238E27FC236}">
                <a16:creationId xmlns:a16="http://schemas.microsoft.com/office/drawing/2014/main" id="{07B43C3E-D8E0-4CA7-B500-9EEE7EB60677}"/>
              </a:ext>
            </a:extLst>
          </p:cNvPr>
          <p:cNvSpPr/>
          <p:nvPr/>
        </p:nvSpPr>
        <p:spPr>
          <a:xfrm>
            <a:off x="1557861" y="3614815"/>
            <a:ext cx="1347537" cy="893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CAN node</a:t>
            </a:r>
            <a:endParaRPr lang="ko-KR" altLang="en-US" dirty="0"/>
          </a:p>
        </p:txBody>
      </p:sp>
      <p:sp>
        <p:nvSpPr>
          <p:cNvPr id="8" name="직사각형 7">
            <a:extLst>
              <a:ext uri="{FF2B5EF4-FFF2-40B4-BE49-F238E27FC236}">
                <a16:creationId xmlns:a16="http://schemas.microsoft.com/office/drawing/2014/main" id="{55A3C7A7-D581-4395-9369-8A6975D66913}"/>
              </a:ext>
            </a:extLst>
          </p:cNvPr>
          <p:cNvSpPr/>
          <p:nvPr/>
        </p:nvSpPr>
        <p:spPr>
          <a:xfrm>
            <a:off x="3934174" y="3614815"/>
            <a:ext cx="1347537" cy="893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CAN node</a:t>
            </a:r>
            <a:endParaRPr lang="ko-KR" altLang="en-US" dirty="0"/>
          </a:p>
        </p:txBody>
      </p:sp>
      <p:sp>
        <p:nvSpPr>
          <p:cNvPr id="9" name="직사각형 8">
            <a:extLst>
              <a:ext uri="{FF2B5EF4-FFF2-40B4-BE49-F238E27FC236}">
                <a16:creationId xmlns:a16="http://schemas.microsoft.com/office/drawing/2014/main" id="{2AEF1176-D67D-4795-B93E-047095121130}"/>
              </a:ext>
            </a:extLst>
          </p:cNvPr>
          <p:cNvSpPr/>
          <p:nvPr/>
        </p:nvSpPr>
        <p:spPr>
          <a:xfrm>
            <a:off x="6310487" y="3616152"/>
            <a:ext cx="1347537" cy="893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CAN node</a:t>
            </a:r>
            <a:endParaRPr lang="ko-KR" altLang="en-US" dirty="0"/>
          </a:p>
        </p:txBody>
      </p:sp>
      <p:sp>
        <p:nvSpPr>
          <p:cNvPr id="10" name="자유형: 도형 9">
            <a:extLst>
              <a:ext uri="{FF2B5EF4-FFF2-40B4-BE49-F238E27FC236}">
                <a16:creationId xmlns:a16="http://schemas.microsoft.com/office/drawing/2014/main" id="{FDD8AA47-C1F2-460D-A34F-E43887FFEADF}"/>
              </a:ext>
            </a:extLst>
          </p:cNvPr>
          <p:cNvSpPr/>
          <p:nvPr/>
        </p:nvSpPr>
        <p:spPr>
          <a:xfrm>
            <a:off x="1069474" y="4946316"/>
            <a:ext cx="7593263" cy="898358"/>
          </a:xfrm>
          <a:custGeom>
            <a:avLst/>
            <a:gdLst>
              <a:gd name="connsiteX0" fmla="*/ 0 w 7593263"/>
              <a:gd name="connsiteY0" fmla="*/ 753979 h 898358"/>
              <a:gd name="connsiteX1" fmla="*/ 1395663 w 7593263"/>
              <a:gd name="connsiteY1" fmla="*/ 5347 h 898358"/>
              <a:gd name="connsiteX2" fmla="*/ 3887537 w 7593263"/>
              <a:gd name="connsiteY2" fmla="*/ 898358 h 898358"/>
              <a:gd name="connsiteX3" fmla="*/ 5898147 w 7593263"/>
              <a:gd name="connsiteY3" fmla="*/ 0 h 898358"/>
              <a:gd name="connsiteX4" fmla="*/ 7593263 w 7593263"/>
              <a:gd name="connsiteY4" fmla="*/ 893010 h 898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3263" h="898358">
                <a:moveTo>
                  <a:pt x="0" y="753979"/>
                </a:moveTo>
                <a:cubicBezTo>
                  <a:pt x="373870" y="367631"/>
                  <a:pt x="747740" y="-18716"/>
                  <a:pt x="1395663" y="5347"/>
                </a:cubicBezTo>
                <a:cubicBezTo>
                  <a:pt x="2043586" y="29410"/>
                  <a:pt x="3137123" y="899249"/>
                  <a:pt x="3887537" y="898358"/>
                </a:cubicBezTo>
                <a:cubicBezTo>
                  <a:pt x="4637951" y="897467"/>
                  <a:pt x="5280526" y="891"/>
                  <a:pt x="5898147" y="0"/>
                </a:cubicBezTo>
                <a:cubicBezTo>
                  <a:pt x="6515768" y="-891"/>
                  <a:pt x="7445319" y="793193"/>
                  <a:pt x="7593263" y="8930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자유형: 도형 10">
            <a:extLst>
              <a:ext uri="{FF2B5EF4-FFF2-40B4-BE49-F238E27FC236}">
                <a16:creationId xmlns:a16="http://schemas.microsoft.com/office/drawing/2014/main" id="{05865BA3-4DAE-438A-A088-68BF034E2B9A}"/>
              </a:ext>
            </a:extLst>
          </p:cNvPr>
          <p:cNvSpPr/>
          <p:nvPr/>
        </p:nvSpPr>
        <p:spPr>
          <a:xfrm>
            <a:off x="1069474" y="4951663"/>
            <a:ext cx="7577221" cy="941153"/>
          </a:xfrm>
          <a:custGeom>
            <a:avLst/>
            <a:gdLst>
              <a:gd name="connsiteX0" fmla="*/ 0 w 7577221"/>
              <a:gd name="connsiteY0" fmla="*/ 0 h 941153"/>
              <a:gd name="connsiteX1" fmla="*/ 1556084 w 7577221"/>
              <a:gd name="connsiteY1" fmla="*/ 941137 h 941153"/>
              <a:gd name="connsiteX2" fmla="*/ 3561347 w 7577221"/>
              <a:gd name="connsiteY2" fmla="*/ 26737 h 941153"/>
              <a:gd name="connsiteX3" fmla="*/ 5930231 w 7577221"/>
              <a:gd name="connsiteY3" fmla="*/ 839537 h 941153"/>
              <a:gd name="connsiteX4" fmla="*/ 7577221 w 7577221"/>
              <a:gd name="connsiteY4" fmla="*/ 16042 h 941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7221" h="941153">
                <a:moveTo>
                  <a:pt x="0" y="0"/>
                </a:moveTo>
                <a:cubicBezTo>
                  <a:pt x="481263" y="468340"/>
                  <a:pt x="962526" y="936681"/>
                  <a:pt x="1556084" y="941137"/>
                </a:cubicBezTo>
                <a:cubicBezTo>
                  <a:pt x="2149642" y="945593"/>
                  <a:pt x="2832323" y="43670"/>
                  <a:pt x="3561347" y="26737"/>
                </a:cubicBezTo>
                <a:cubicBezTo>
                  <a:pt x="4290371" y="9804"/>
                  <a:pt x="5260919" y="841320"/>
                  <a:pt x="5930231" y="839537"/>
                </a:cubicBezTo>
                <a:cubicBezTo>
                  <a:pt x="6599543" y="837755"/>
                  <a:pt x="7088382" y="426898"/>
                  <a:pt x="7577221" y="1604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BDD116A-2C15-4900-942D-C007672E7097}"/>
              </a:ext>
            </a:extLst>
          </p:cNvPr>
          <p:cNvSpPr txBox="1"/>
          <p:nvPr/>
        </p:nvSpPr>
        <p:spPr>
          <a:xfrm>
            <a:off x="-374093" y="4657280"/>
            <a:ext cx="2887134" cy="276999"/>
          </a:xfrm>
          <a:prstGeom prst="rect">
            <a:avLst/>
          </a:prstGeom>
          <a:noFill/>
        </p:spPr>
        <p:txBody>
          <a:bodyPr wrap="square" rtlCol="0">
            <a:spAutoFit/>
          </a:bodyPr>
          <a:lstStyle/>
          <a:p>
            <a:pPr algn="ctr"/>
            <a:r>
              <a:rPr lang="en-US" altLang="ko-KR" sz="1200" b="1" dirty="0"/>
              <a:t>CANH</a:t>
            </a:r>
            <a:endParaRPr lang="ko-KR" altLang="en-US" sz="1000" dirty="0"/>
          </a:p>
        </p:txBody>
      </p:sp>
      <p:sp>
        <p:nvSpPr>
          <p:cNvPr id="13" name="TextBox 12">
            <a:extLst>
              <a:ext uri="{FF2B5EF4-FFF2-40B4-BE49-F238E27FC236}">
                <a16:creationId xmlns:a16="http://schemas.microsoft.com/office/drawing/2014/main" id="{1D4F90C6-60C4-48CC-9D11-24DEEC17FC55}"/>
              </a:ext>
            </a:extLst>
          </p:cNvPr>
          <p:cNvSpPr txBox="1"/>
          <p:nvPr/>
        </p:nvSpPr>
        <p:spPr>
          <a:xfrm>
            <a:off x="-374093" y="5745992"/>
            <a:ext cx="2887134" cy="276999"/>
          </a:xfrm>
          <a:prstGeom prst="rect">
            <a:avLst/>
          </a:prstGeom>
          <a:noFill/>
        </p:spPr>
        <p:txBody>
          <a:bodyPr wrap="square" rtlCol="0">
            <a:spAutoFit/>
          </a:bodyPr>
          <a:lstStyle/>
          <a:p>
            <a:pPr algn="ctr"/>
            <a:r>
              <a:rPr lang="en-US" altLang="ko-KR" sz="1200" b="1" dirty="0"/>
              <a:t>CANL</a:t>
            </a:r>
            <a:endParaRPr lang="ko-KR" altLang="en-US" sz="1000" dirty="0"/>
          </a:p>
        </p:txBody>
      </p:sp>
      <p:cxnSp>
        <p:nvCxnSpPr>
          <p:cNvPr id="15" name="직선 화살표 연결선 14">
            <a:extLst>
              <a:ext uri="{FF2B5EF4-FFF2-40B4-BE49-F238E27FC236}">
                <a16:creationId xmlns:a16="http://schemas.microsoft.com/office/drawing/2014/main" id="{E6C12C5E-7FEA-492E-BFFC-9FE18E51A8B6}"/>
              </a:ext>
            </a:extLst>
          </p:cNvPr>
          <p:cNvCxnSpPr/>
          <p:nvPr/>
        </p:nvCxnSpPr>
        <p:spPr>
          <a:xfrm>
            <a:off x="1930399" y="4422274"/>
            <a:ext cx="0" cy="566815"/>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7BE68C6-E1D5-4DE4-9723-A78584BFF742}"/>
              </a:ext>
            </a:extLst>
          </p:cNvPr>
          <p:cNvCxnSpPr>
            <a:cxnSpLocks/>
            <a:endCxn id="13" idx="3"/>
          </p:cNvCxnSpPr>
          <p:nvPr/>
        </p:nvCxnSpPr>
        <p:spPr>
          <a:xfrm>
            <a:off x="2513041" y="4422273"/>
            <a:ext cx="0" cy="1462219"/>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8064979B-2A98-498C-95F8-049221931F85}"/>
              </a:ext>
            </a:extLst>
          </p:cNvPr>
          <p:cNvCxnSpPr>
            <a:cxnSpLocks/>
          </p:cNvCxnSpPr>
          <p:nvPr/>
        </p:nvCxnSpPr>
        <p:spPr>
          <a:xfrm>
            <a:off x="5042346" y="4422273"/>
            <a:ext cx="0" cy="609601"/>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51D366AD-2D12-456C-9072-E9B1E4B192B0}"/>
              </a:ext>
            </a:extLst>
          </p:cNvPr>
          <p:cNvCxnSpPr>
            <a:cxnSpLocks/>
          </p:cNvCxnSpPr>
          <p:nvPr/>
        </p:nvCxnSpPr>
        <p:spPr>
          <a:xfrm>
            <a:off x="4416925" y="4422274"/>
            <a:ext cx="0" cy="1323718"/>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068EC96A-7F21-4FDC-8E1F-4A35EACB5FF5}"/>
              </a:ext>
            </a:extLst>
          </p:cNvPr>
          <p:cNvCxnSpPr>
            <a:cxnSpLocks/>
          </p:cNvCxnSpPr>
          <p:nvPr/>
        </p:nvCxnSpPr>
        <p:spPr>
          <a:xfrm>
            <a:off x="7357757" y="4422273"/>
            <a:ext cx="0" cy="1323719"/>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DFD9CC67-7579-4F4D-9247-6CD8B16B495A}"/>
              </a:ext>
            </a:extLst>
          </p:cNvPr>
          <p:cNvCxnSpPr>
            <a:cxnSpLocks/>
          </p:cNvCxnSpPr>
          <p:nvPr/>
        </p:nvCxnSpPr>
        <p:spPr>
          <a:xfrm>
            <a:off x="6791156" y="4422274"/>
            <a:ext cx="0" cy="566815"/>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58B3417-8DE4-4D40-B7A2-35077EC26B45}"/>
              </a:ext>
            </a:extLst>
          </p:cNvPr>
          <p:cNvSpPr txBox="1"/>
          <p:nvPr/>
        </p:nvSpPr>
        <p:spPr>
          <a:xfrm>
            <a:off x="1543590" y="6182418"/>
            <a:ext cx="2887134" cy="276999"/>
          </a:xfrm>
          <a:prstGeom prst="rect">
            <a:avLst/>
          </a:prstGeom>
          <a:noFill/>
        </p:spPr>
        <p:txBody>
          <a:bodyPr wrap="square" rtlCol="0">
            <a:spAutoFit/>
          </a:bodyPr>
          <a:lstStyle/>
          <a:p>
            <a:pPr algn="ctr"/>
            <a:r>
              <a:rPr lang="en-US" altLang="ko-KR" sz="1200" b="1" dirty="0"/>
              <a:t>ECU : Electronic Controller Unit</a:t>
            </a:r>
            <a:endParaRPr lang="ko-KR" altLang="en-US" sz="1000" dirty="0"/>
          </a:p>
        </p:txBody>
      </p:sp>
      <p:sp>
        <p:nvSpPr>
          <p:cNvPr id="29" name="직사각형 28">
            <a:extLst>
              <a:ext uri="{FF2B5EF4-FFF2-40B4-BE49-F238E27FC236}">
                <a16:creationId xmlns:a16="http://schemas.microsoft.com/office/drawing/2014/main" id="{E1D679BC-2C87-4C42-9197-63C8A334DB6E}"/>
              </a:ext>
            </a:extLst>
          </p:cNvPr>
          <p:cNvSpPr/>
          <p:nvPr/>
        </p:nvSpPr>
        <p:spPr>
          <a:xfrm rot="5400000">
            <a:off x="565960" y="5211895"/>
            <a:ext cx="807984" cy="2386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Resister</a:t>
            </a:r>
            <a:endParaRPr lang="ko-KR" altLang="en-US" sz="1400" b="1" dirty="0"/>
          </a:p>
        </p:txBody>
      </p:sp>
      <p:sp>
        <p:nvSpPr>
          <p:cNvPr id="30" name="직사각형 29">
            <a:extLst>
              <a:ext uri="{FF2B5EF4-FFF2-40B4-BE49-F238E27FC236}">
                <a16:creationId xmlns:a16="http://schemas.microsoft.com/office/drawing/2014/main" id="{A195763A-3657-45FF-B13A-DC012D650836}"/>
              </a:ext>
            </a:extLst>
          </p:cNvPr>
          <p:cNvSpPr/>
          <p:nvPr/>
        </p:nvSpPr>
        <p:spPr>
          <a:xfrm rot="5400000">
            <a:off x="8210921" y="5211896"/>
            <a:ext cx="807984" cy="2386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Resister</a:t>
            </a:r>
            <a:endParaRPr lang="ko-KR" altLang="en-US" sz="1400" b="1" dirty="0"/>
          </a:p>
        </p:txBody>
      </p:sp>
      <p:pic>
        <p:nvPicPr>
          <p:cNvPr id="2" name="녹음한 소리">
            <a:hlinkClick r:id="" action="ppaction://media"/>
            <a:extLst>
              <a:ext uri="{FF2B5EF4-FFF2-40B4-BE49-F238E27FC236}">
                <a16:creationId xmlns:a16="http://schemas.microsoft.com/office/drawing/2014/main" id="{601C51AE-F78C-DA74-3E2E-2A7AA29E27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36473" y="5914517"/>
            <a:ext cx="406400" cy="406400"/>
          </a:xfrm>
          <a:prstGeom prst="rect">
            <a:avLst/>
          </a:prstGeom>
        </p:spPr>
      </p:pic>
    </p:spTree>
    <p:extLst>
      <p:ext uri="{BB962C8B-B14F-4D97-AF65-F5344CB8AC3E}">
        <p14:creationId xmlns:p14="http://schemas.microsoft.com/office/powerpoint/2010/main" val="291114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2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E3825F14-3D6C-403F-8853-519908282D4D}"/>
              </a:ext>
            </a:extLst>
          </p:cNvPr>
          <p:cNvSpPr txBox="1">
            <a:spLocks/>
          </p:cNvSpPr>
          <p:nvPr/>
        </p:nvSpPr>
        <p:spPr>
          <a:xfrm>
            <a:off x="224287" y="196991"/>
            <a:ext cx="8229600" cy="43218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t>3. CAN Controller</a:t>
            </a:r>
          </a:p>
        </p:txBody>
      </p:sp>
      <p:sp>
        <p:nvSpPr>
          <p:cNvPr id="6" name="제목 1">
            <a:extLst>
              <a:ext uri="{FF2B5EF4-FFF2-40B4-BE49-F238E27FC236}">
                <a16:creationId xmlns:a16="http://schemas.microsoft.com/office/drawing/2014/main" id="{F6EA3DDB-E74B-4AAF-B415-62E910C4B337}"/>
              </a:ext>
            </a:extLst>
          </p:cNvPr>
          <p:cNvSpPr txBox="1">
            <a:spLocks/>
          </p:cNvSpPr>
          <p:nvPr/>
        </p:nvSpPr>
        <p:spPr>
          <a:xfrm>
            <a:off x="550776" y="810644"/>
            <a:ext cx="8157713" cy="5103410"/>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457200" indent="-457200">
              <a:lnSpc>
                <a:spcPct val="120000"/>
              </a:lnSpc>
              <a:buFont typeface="Arial" panose="020B0604020202020204" pitchFamily="34" charset="0"/>
              <a:buChar char="•"/>
            </a:pPr>
            <a:r>
              <a:rPr lang="en-US" altLang="ko-KR" sz="1200" dirty="0">
                <a:latin typeface="+mj-ea"/>
              </a:rPr>
              <a:t>In order for the ECU to participate in CAN communication, a CAN interface is required. It consists of a CAN controller and a CAN transceiver. The CAN controller performs the communication function required by CAN PROTOCOL.</a:t>
            </a:r>
          </a:p>
          <a:p>
            <a:pPr marL="457200" indent="-457200">
              <a:lnSpc>
                <a:spcPct val="120000"/>
              </a:lnSpc>
              <a:buFont typeface="Arial" panose="020B0604020202020204" pitchFamily="34" charset="0"/>
              <a:buChar char="•"/>
            </a:pPr>
            <a:r>
              <a:rPr lang="en-US" altLang="ko-KR" sz="1200" dirty="0">
                <a:latin typeface="+mj-ea"/>
              </a:rPr>
              <a:t>The CAN transceiver connects the CAN controller to the physical transmission medium.</a:t>
            </a:r>
          </a:p>
          <a:p>
            <a:pPr marL="457200" indent="-457200">
              <a:lnSpc>
                <a:spcPct val="120000"/>
              </a:lnSpc>
              <a:buFont typeface="Arial" panose="020B0604020202020204" pitchFamily="34" charset="0"/>
              <a:buChar char="•"/>
            </a:pPr>
            <a:r>
              <a:rPr lang="en-US" altLang="ko-KR" sz="1200" dirty="0">
                <a:latin typeface="+mj-ea"/>
              </a:rPr>
              <a:t>In CAN network, a CAN node has a difference according to the number of CAN messages it receives or transmits. A large difference may occur even in the reception or transmission frequency. (EX. one CAN node receives 5 CAN messages in a period of 10ms, but the other node receives one message in a period of 100ms.)</a:t>
            </a:r>
          </a:p>
          <a:p>
            <a:pPr marL="457200" indent="-457200">
              <a:lnSpc>
                <a:spcPct val="120000"/>
              </a:lnSpc>
              <a:buFont typeface="Arial" panose="020B0604020202020204" pitchFamily="34" charset="0"/>
              <a:buChar char="•"/>
            </a:pPr>
            <a:r>
              <a:rPr lang="en-US" altLang="ko-KR" sz="1200" dirty="0">
                <a:latin typeface="+mj-ea"/>
              </a:rPr>
              <a:t>The can controller can be integrated into or separated from the MCU (Microcontroller). In the case of integration, less space is required, but in the case of separation, communication between CAN controllers is faster and safer.</a:t>
            </a:r>
            <a:endParaRPr lang="ko-KR" altLang="en-US" sz="1200" dirty="0">
              <a:latin typeface="+mj-ea"/>
            </a:endParaRPr>
          </a:p>
        </p:txBody>
      </p:sp>
      <p:sp>
        <p:nvSpPr>
          <p:cNvPr id="7" name="직사각형 6">
            <a:extLst>
              <a:ext uri="{FF2B5EF4-FFF2-40B4-BE49-F238E27FC236}">
                <a16:creationId xmlns:a16="http://schemas.microsoft.com/office/drawing/2014/main" id="{133F8F04-04C6-43FA-8D74-91356C0AB886}"/>
              </a:ext>
            </a:extLst>
          </p:cNvPr>
          <p:cNvSpPr/>
          <p:nvPr/>
        </p:nvSpPr>
        <p:spPr>
          <a:xfrm>
            <a:off x="1660052" y="3429000"/>
            <a:ext cx="2283558" cy="1513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CAN node</a:t>
            </a:r>
          </a:p>
          <a:p>
            <a:pPr algn="ctr"/>
            <a:endParaRPr lang="en-US" altLang="ko-KR" dirty="0"/>
          </a:p>
          <a:p>
            <a:pPr algn="ctr"/>
            <a:endParaRPr lang="en-US" altLang="ko-KR" dirty="0"/>
          </a:p>
          <a:p>
            <a:pPr algn="ctr"/>
            <a:endParaRPr lang="en-US" altLang="ko-KR" dirty="0"/>
          </a:p>
          <a:p>
            <a:pPr algn="ctr"/>
            <a:endParaRPr lang="ko-KR" altLang="en-US" dirty="0"/>
          </a:p>
        </p:txBody>
      </p:sp>
      <p:sp>
        <p:nvSpPr>
          <p:cNvPr id="11" name="직사각형 10">
            <a:extLst>
              <a:ext uri="{FF2B5EF4-FFF2-40B4-BE49-F238E27FC236}">
                <a16:creationId xmlns:a16="http://schemas.microsoft.com/office/drawing/2014/main" id="{E516B854-5933-43C3-AD1B-B3F44FBAF078}"/>
              </a:ext>
            </a:extLst>
          </p:cNvPr>
          <p:cNvSpPr/>
          <p:nvPr/>
        </p:nvSpPr>
        <p:spPr>
          <a:xfrm>
            <a:off x="2347492" y="3813881"/>
            <a:ext cx="919748" cy="2569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HOST</a:t>
            </a:r>
            <a:endParaRPr lang="ko-KR" altLang="en-US" sz="1200" dirty="0"/>
          </a:p>
        </p:txBody>
      </p:sp>
      <p:sp>
        <p:nvSpPr>
          <p:cNvPr id="12" name="직사각형 11">
            <a:extLst>
              <a:ext uri="{FF2B5EF4-FFF2-40B4-BE49-F238E27FC236}">
                <a16:creationId xmlns:a16="http://schemas.microsoft.com/office/drawing/2014/main" id="{0B2CCA85-0B27-4BD0-89E6-107B1BFA87C8}"/>
              </a:ext>
            </a:extLst>
          </p:cNvPr>
          <p:cNvSpPr/>
          <p:nvPr/>
        </p:nvSpPr>
        <p:spPr>
          <a:xfrm>
            <a:off x="2347492" y="4236323"/>
            <a:ext cx="919748" cy="2569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Controller</a:t>
            </a:r>
            <a:endParaRPr lang="ko-KR" altLang="en-US" sz="1200" dirty="0"/>
          </a:p>
        </p:txBody>
      </p:sp>
      <p:sp>
        <p:nvSpPr>
          <p:cNvPr id="13" name="직사각형 12">
            <a:extLst>
              <a:ext uri="{FF2B5EF4-FFF2-40B4-BE49-F238E27FC236}">
                <a16:creationId xmlns:a16="http://schemas.microsoft.com/office/drawing/2014/main" id="{D1296483-88A1-4C42-B96D-ED1D3CD1679D}"/>
              </a:ext>
            </a:extLst>
          </p:cNvPr>
          <p:cNvSpPr/>
          <p:nvPr/>
        </p:nvSpPr>
        <p:spPr>
          <a:xfrm>
            <a:off x="2347492" y="4658765"/>
            <a:ext cx="919748" cy="2569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Transceiver</a:t>
            </a:r>
            <a:endParaRPr lang="ko-KR" altLang="en-US" sz="1200" dirty="0"/>
          </a:p>
        </p:txBody>
      </p:sp>
      <p:cxnSp>
        <p:nvCxnSpPr>
          <p:cNvPr id="15" name="직선 연결선 14">
            <a:extLst>
              <a:ext uri="{FF2B5EF4-FFF2-40B4-BE49-F238E27FC236}">
                <a16:creationId xmlns:a16="http://schemas.microsoft.com/office/drawing/2014/main" id="{56D25308-FE17-4A5B-B0AC-68257DAEAC58}"/>
              </a:ext>
            </a:extLst>
          </p:cNvPr>
          <p:cNvCxnSpPr/>
          <p:nvPr/>
        </p:nvCxnSpPr>
        <p:spPr>
          <a:xfrm>
            <a:off x="957176" y="5395495"/>
            <a:ext cx="40051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0B114C36-AE6B-40BA-B55B-577C16D212F2}"/>
              </a:ext>
            </a:extLst>
          </p:cNvPr>
          <p:cNvCxnSpPr/>
          <p:nvPr/>
        </p:nvCxnSpPr>
        <p:spPr>
          <a:xfrm>
            <a:off x="957176" y="6042527"/>
            <a:ext cx="4005179"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E2C13E2-8FD1-403A-A9FB-E81A3CA19282}"/>
              </a:ext>
            </a:extLst>
          </p:cNvPr>
          <p:cNvSpPr txBox="1"/>
          <p:nvPr/>
        </p:nvSpPr>
        <p:spPr>
          <a:xfrm>
            <a:off x="-892791" y="5256995"/>
            <a:ext cx="2887134" cy="276999"/>
          </a:xfrm>
          <a:prstGeom prst="rect">
            <a:avLst/>
          </a:prstGeom>
          <a:noFill/>
        </p:spPr>
        <p:txBody>
          <a:bodyPr wrap="square" rtlCol="0">
            <a:spAutoFit/>
          </a:bodyPr>
          <a:lstStyle/>
          <a:p>
            <a:pPr algn="ctr"/>
            <a:r>
              <a:rPr lang="en-US" altLang="ko-KR" sz="1200" b="1" dirty="0"/>
              <a:t>CANH</a:t>
            </a:r>
            <a:endParaRPr lang="ko-KR" altLang="en-US" sz="1000" dirty="0"/>
          </a:p>
        </p:txBody>
      </p:sp>
      <p:sp>
        <p:nvSpPr>
          <p:cNvPr id="18" name="TextBox 17">
            <a:extLst>
              <a:ext uri="{FF2B5EF4-FFF2-40B4-BE49-F238E27FC236}">
                <a16:creationId xmlns:a16="http://schemas.microsoft.com/office/drawing/2014/main" id="{145D414B-3A58-47CB-9D18-E5B541290FB2}"/>
              </a:ext>
            </a:extLst>
          </p:cNvPr>
          <p:cNvSpPr txBox="1"/>
          <p:nvPr/>
        </p:nvSpPr>
        <p:spPr>
          <a:xfrm>
            <a:off x="-892791" y="5907094"/>
            <a:ext cx="2887134" cy="276999"/>
          </a:xfrm>
          <a:prstGeom prst="rect">
            <a:avLst/>
          </a:prstGeom>
          <a:noFill/>
        </p:spPr>
        <p:txBody>
          <a:bodyPr wrap="square" rtlCol="0">
            <a:spAutoFit/>
          </a:bodyPr>
          <a:lstStyle/>
          <a:p>
            <a:pPr algn="ctr"/>
            <a:r>
              <a:rPr lang="en-US" altLang="ko-KR" sz="1200" b="1" dirty="0"/>
              <a:t>CANL</a:t>
            </a:r>
            <a:endParaRPr lang="ko-KR" altLang="en-US" sz="1000" dirty="0"/>
          </a:p>
        </p:txBody>
      </p:sp>
      <p:cxnSp>
        <p:nvCxnSpPr>
          <p:cNvPr id="19" name="직선 화살표 연결선 18">
            <a:extLst>
              <a:ext uri="{FF2B5EF4-FFF2-40B4-BE49-F238E27FC236}">
                <a16:creationId xmlns:a16="http://schemas.microsoft.com/office/drawing/2014/main" id="{C787C660-4BB6-40AB-A57C-B1443983A7C1}"/>
              </a:ext>
            </a:extLst>
          </p:cNvPr>
          <p:cNvCxnSpPr>
            <a:cxnSpLocks/>
          </p:cNvCxnSpPr>
          <p:nvPr/>
        </p:nvCxnSpPr>
        <p:spPr>
          <a:xfrm>
            <a:off x="2507912" y="4915712"/>
            <a:ext cx="0" cy="479783"/>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3E6BDA23-4EB7-4401-99D9-12562A98DE95}"/>
              </a:ext>
            </a:extLst>
          </p:cNvPr>
          <p:cNvCxnSpPr>
            <a:cxnSpLocks/>
          </p:cNvCxnSpPr>
          <p:nvPr/>
        </p:nvCxnSpPr>
        <p:spPr>
          <a:xfrm>
            <a:off x="3090554" y="4915711"/>
            <a:ext cx="0" cy="1126816"/>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92C84B2D-2C55-42A2-B40C-85F40A677923}"/>
              </a:ext>
            </a:extLst>
          </p:cNvPr>
          <p:cNvSpPr/>
          <p:nvPr/>
        </p:nvSpPr>
        <p:spPr>
          <a:xfrm>
            <a:off x="5579382" y="3512071"/>
            <a:ext cx="604256" cy="55875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Transceiver</a:t>
            </a:r>
            <a:endParaRPr lang="ko-KR" altLang="en-US" sz="1200" dirty="0"/>
          </a:p>
        </p:txBody>
      </p:sp>
      <p:sp>
        <p:nvSpPr>
          <p:cNvPr id="26" name="직사각형 25">
            <a:extLst>
              <a:ext uri="{FF2B5EF4-FFF2-40B4-BE49-F238E27FC236}">
                <a16:creationId xmlns:a16="http://schemas.microsoft.com/office/drawing/2014/main" id="{1746C077-FDD2-4C7A-AB1F-CFD5097B1B06}"/>
              </a:ext>
            </a:extLst>
          </p:cNvPr>
          <p:cNvSpPr/>
          <p:nvPr/>
        </p:nvSpPr>
        <p:spPr>
          <a:xfrm>
            <a:off x="6610655" y="3512071"/>
            <a:ext cx="604256" cy="55875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Controller</a:t>
            </a:r>
            <a:endParaRPr lang="ko-KR" altLang="en-US" sz="1200" dirty="0"/>
          </a:p>
        </p:txBody>
      </p:sp>
      <p:sp>
        <p:nvSpPr>
          <p:cNvPr id="27" name="직사각형 26">
            <a:extLst>
              <a:ext uri="{FF2B5EF4-FFF2-40B4-BE49-F238E27FC236}">
                <a16:creationId xmlns:a16="http://schemas.microsoft.com/office/drawing/2014/main" id="{B1F3EC96-4068-46EC-BB6A-2674C8D541AE}"/>
              </a:ext>
            </a:extLst>
          </p:cNvPr>
          <p:cNvSpPr/>
          <p:nvPr/>
        </p:nvSpPr>
        <p:spPr>
          <a:xfrm>
            <a:off x="7641928" y="3512071"/>
            <a:ext cx="604256" cy="55875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Microcontroller</a:t>
            </a:r>
            <a:endParaRPr lang="ko-KR" altLang="en-US" sz="1200" dirty="0"/>
          </a:p>
        </p:txBody>
      </p:sp>
      <p:sp>
        <p:nvSpPr>
          <p:cNvPr id="31" name="직사각형 30">
            <a:extLst>
              <a:ext uri="{FF2B5EF4-FFF2-40B4-BE49-F238E27FC236}">
                <a16:creationId xmlns:a16="http://schemas.microsoft.com/office/drawing/2014/main" id="{A8771565-58F5-49E1-8BD9-C0770F79E39E}"/>
              </a:ext>
            </a:extLst>
          </p:cNvPr>
          <p:cNvSpPr/>
          <p:nvPr/>
        </p:nvSpPr>
        <p:spPr>
          <a:xfrm>
            <a:off x="5579382" y="4434243"/>
            <a:ext cx="604256" cy="55875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Transceiver</a:t>
            </a:r>
            <a:endParaRPr lang="ko-KR" altLang="en-US" sz="1200" dirty="0"/>
          </a:p>
        </p:txBody>
      </p:sp>
      <p:sp>
        <p:nvSpPr>
          <p:cNvPr id="33" name="직사각형 32">
            <a:extLst>
              <a:ext uri="{FF2B5EF4-FFF2-40B4-BE49-F238E27FC236}">
                <a16:creationId xmlns:a16="http://schemas.microsoft.com/office/drawing/2014/main" id="{F884561A-779A-437E-98D2-2BBA948EFE35}"/>
              </a:ext>
            </a:extLst>
          </p:cNvPr>
          <p:cNvSpPr/>
          <p:nvPr/>
        </p:nvSpPr>
        <p:spPr>
          <a:xfrm>
            <a:off x="6610655" y="4434243"/>
            <a:ext cx="1635529" cy="55875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Microcontroller</a:t>
            </a:r>
            <a:endParaRPr lang="ko-KR" altLang="en-US" sz="1200" dirty="0"/>
          </a:p>
        </p:txBody>
      </p:sp>
      <p:sp>
        <p:nvSpPr>
          <p:cNvPr id="36" name="직사각형 35">
            <a:extLst>
              <a:ext uri="{FF2B5EF4-FFF2-40B4-BE49-F238E27FC236}">
                <a16:creationId xmlns:a16="http://schemas.microsoft.com/office/drawing/2014/main" id="{DF84700A-4C43-4B39-8A78-D411E111674B}"/>
              </a:ext>
            </a:extLst>
          </p:cNvPr>
          <p:cNvSpPr/>
          <p:nvPr/>
        </p:nvSpPr>
        <p:spPr>
          <a:xfrm>
            <a:off x="5579382" y="5352090"/>
            <a:ext cx="2666802" cy="55875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Microcontroller</a:t>
            </a:r>
            <a:endParaRPr lang="ko-KR" altLang="en-US" sz="1200" dirty="0"/>
          </a:p>
        </p:txBody>
      </p:sp>
      <p:sp>
        <p:nvSpPr>
          <p:cNvPr id="37" name="TextBox 36">
            <a:extLst>
              <a:ext uri="{FF2B5EF4-FFF2-40B4-BE49-F238E27FC236}">
                <a16:creationId xmlns:a16="http://schemas.microsoft.com/office/drawing/2014/main" id="{745A69A8-5E69-4940-B1F8-E1BC61AEC388}"/>
              </a:ext>
            </a:extLst>
          </p:cNvPr>
          <p:cNvSpPr txBox="1"/>
          <p:nvPr/>
        </p:nvSpPr>
        <p:spPr>
          <a:xfrm>
            <a:off x="5469216" y="4097823"/>
            <a:ext cx="2887134" cy="276999"/>
          </a:xfrm>
          <a:prstGeom prst="rect">
            <a:avLst/>
          </a:prstGeom>
          <a:noFill/>
        </p:spPr>
        <p:txBody>
          <a:bodyPr wrap="square" rtlCol="0">
            <a:spAutoFit/>
          </a:bodyPr>
          <a:lstStyle/>
          <a:p>
            <a:pPr algn="ctr"/>
            <a:r>
              <a:rPr lang="en-US" altLang="ko-KR" sz="1200" b="1" dirty="0"/>
              <a:t>Stand Alone CAN Controller</a:t>
            </a:r>
            <a:endParaRPr lang="ko-KR" altLang="en-US" sz="1000" dirty="0"/>
          </a:p>
        </p:txBody>
      </p:sp>
      <p:sp>
        <p:nvSpPr>
          <p:cNvPr id="38" name="TextBox 37">
            <a:extLst>
              <a:ext uri="{FF2B5EF4-FFF2-40B4-BE49-F238E27FC236}">
                <a16:creationId xmlns:a16="http://schemas.microsoft.com/office/drawing/2014/main" id="{2C3BFCB1-874F-425F-AB94-DCFBE2927C5A}"/>
              </a:ext>
            </a:extLst>
          </p:cNvPr>
          <p:cNvSpPr txBox="1"/>
          <p:nvPr/>
        </p:nvSpPr>
        <p:spPr>
          <a:xfrm>
            <a:off x="5469216" y="4961850"/>
            <a:ext cx="2887134" cy="430887"/>
          </a:xfrm>
          <a:prstGeom prst="rect">
            <a:avLst/>
          </a:prstGeom>
          <a:noFill/>
        </p:spPr>
        <p:txBody>
          <a:bodyPr wrap="square" rtlCol="0">
            <a:spAutoFit/>
          </a:bodyPr>
          <a:lstStyle/>
          <a:p>
            <a:pPr algn="ctr"/>
            <a:r>
              <a:rPr lang="en-US" altLang="ko-KR" sz="1200" b="1" dirty="0"/>
              <a:t>Integrated CAN Controller</a:t>
            </a:r>
          </a:p>
          <a:p>
            <a:pPr algn="ctr"/>
            <a:r>
              <a:rPr lang="en-US" altLang="ko-KR" sz="1000" dirty="0"/>
              <a:t>(MCU</a:t>
            </a:r>
            <a:r>
              <a:rPr lang="ko-KR" altLang="en-US" sz="1000" dirty="0"/>
              <a:t>에 </a:t>
            </a:r>
            <a:r>
              <a:rPr lang="en-US" altLang="ko-KR" sz="1000" dirty="0"/>
              <a:t>Controller </a:t>
            </a:r>
            <a:r>
              <a:rPr lang="ko-KR" altLang="en-US" sz="1000" dirty="0"/>
              <a:t>내장</a:t>
            </a:r>
            <a:r>
              <a:rPr lang="en-US" altLang="ko-KR" sz="1000" dirty="0"/>
              <a:t>)</a:t>
            </a:r>
            <a:endParaRPr lang="ko-KR" altLang="en-US" sz="1000" dirty="0"/>
          </a:p>
        </p:txBody>
      </p:sp>
      <p:sp>
        <p:nvSpPr>
          <p:cNvPr id="39" name="TextBox 38">
            <a:extLst>
              <a:ext uri="{FF2B5EF4-FFF2-40B4-BE49-F238E27FC236}">
                <a16:creationId xmlns:a16="http://schemas.microsoft.com/office/drawing/2014/main" id="{49B519F3-CE43-4753-B2FF-7CD8AD8C8879}"/>
              </a:ext>
            </a:extLst>
          </p:cNvPr>
          <p:cNvSpPr txBox="1"/>
          <p:nvPr/>
        </p:nvSpPr>
        <p:spPr>
          <a:xfrm>
            <a:off x="5469216" y="5967840"/>
            <a:ext cx="2887134" cy="400110"/>
          </a:xfrm>
          <a:prstGeom prst="rect">
            <a:avLst/>
          </a:prstGeom>
          <a:noFill/>
        </p:spPr>
        <p:txBody>
          <a:bodyPr wrap="square" rtlCol="0">
            <a:spAutoFit/>
          </a:bodyPr>
          <a:lstStyle/>
          <a:p>
            <a:pPr algn="ctr"/>
            <a:r>
              <a:rPr lang="en-US" altLang="ko-KR" sz="1000" b="1" dirty="0"/>
              <a:t>Single-Chip CAN Controller</a:t>
            </a:r>
          </a:p>
          <a:p>
            <a:pPr algn="ctr"/>
            <a:r>
              <a:rPr lang="en-US" altLang="ko-KR" sz="1000" b="1" dirty="0"/>
              <a:t>(MCU</a:t>
            </a:r>
            <a:r>
              <a:rPr lang="ko-KR" altLang="en-US" sz="1000" b="1" dirty="0"/>
              <a:t>에 </a:t>
            </a:r>
            <a:r>
              <a:rPr lang="en-US" altLang="ko-KR" sz="1000" b="1" dirty="0"/>
              <a:t>Controller Transceiver</a:t>
            </a:r>
            <a:r>
              <a:rPr lang="ko-KR" altLang="en-US" sz="1000" b="1" dirty="0"/>
              <a:t>가 모두 내장</a:t>
            </a:r>
            <a:r>
              <a:rPr lang="en-US" altLang="ko-KR" sz="1000" b="1" dirty="0"/>
              <a:t>)</a:t>
            </a:r>
            <a:endParaRPr lang="ko-KR" altLang="en-US" sz="1000" b="1" dirty="0"/>
          </a:p>
        </p:txBody>
      </p:sp>
      <p:cxnSp>
        <p:nvCxnSpPr>
          <p:cNvPr id="41" name="직선 화살표 연결선 40">
            <a:extLst>
              <a:ext uri="{FF2B5EF4-FFF2-40B4-BE49-F238E27FC236}">
                <a16:creationId xmlns:a16="http://schemas.microsoft.com/office/drawing/2014/main" id="{20DF5073-755E-4191-8695-2162ED4A8E38}"/>
              </a:ext>
            </a:extLst>
          </p:cNvPr>
          <p:cNvCxnSpPr>
            <a:stCxn id="25" idx="3"/>
            <a:endCxn id="26" idx="1"/>
          </p:cNvCxnSpPr>
          <p:nvPr/>
        </p:nvCxnSpPr>
        <p:spPr>
          <a:xfrm>
            <a:off x="6183638" y="3791449"/>
            <a:ext cx="42701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6EDB760F-16BE-4781-965E-51AD2806CBE3}"/>
              </a:ext>
            </a:extLst>
          </p:cNvPr>
          <p:cNvCxnSpPr/>
          <p:nvPr/>
        </p:nvCxnSpPr>
        <p:spPr>
          <a:xfrm>
            <a:off x="7214910" y="3791449"/>
            <a:ext cx="42701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7EEC9C9-7862-4BFA-AE23-98DAB6879BA2}"/>
              </a:ext>
            </a:extLst>
          </p:cNvPr>
          <p:cNvCxnSpPr/>
          <p:nvPr/>
        </p:nvCxnSpPr>
        <p:spPr>
          <a:xfrm>
            <a:off x="6183638" y="4723235"/>
            <a:ext cx="42701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 name="녹음한 소리">
            <a:hlinkClick r:id="" action="ppaction://media"/>
            <a:extLst>
              <a:ext uri="{FF2B5EF4-FFF2-40B4-BE49-F238E27FC236}">
                <a16:creationId xmlns:a16="http://schemas.microsoft.com/office/drawing/2014/main" id="{4CDC92A6-0C86-058D-1E8F-9999BB890A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5416" y="5857906"/>
            <a:ext cx="406400" cy="406400"/>
          </a:xfrm>
          <a:prstGeom prst="rect">
            <a:avLst/>
          </a:prstGeom>
        </p:spPr>
      </p:pic>
    </p:spTree>
    <p:extLst>
      <p:ext uri="{BB962C8B-B14F-4D97-AF65-F5344CB8AC3E}">
        <p14:creationId xmlns:p14="http://schemas.microsoft.com/office/powerpoint/2010/main" val="93961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2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E3825F14-3D6C-403F-8853-519908282D4D}"/>
              </a:ext>
            </a:extLst>
          </p:cNvPr>
          <p:cNvSpPr txBox="1">
            <a:spLocks/>
          </p:cNvSpPr>
          <p:nvPr/>
        </p:nvSpPr>
        <p:spPr>
          <a:xfrm>
            <a:off x="224287" y="196991"/>
            <a:ext cx="8229600" cy="43218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t>4. CAN transceiver</a:t>
            </a:r>
          </a:p>
        </p:txBody>
      </p:sp>
      <p:sp>
        <p:nvSpPr>
          <p:cNvPr id="6" name="제목 1">
            <a:extLst>
              <a:ext uri="{FF2B5EF4-FFF2-40B4-BE49-F238E27FC236}">
                <a16:creationId xmlns:a16="http://schemas.microsoft.com/office/drawing/2014/main" id="{F6EA3DDB-E74B-4AAF-B415-62E910C4B337}"/>
              </a:ext>
            </a:extLst>
          </p:cNvPr>
          <p:cNvSpPr txBox="1">
            <a:spLocks/>
          </p:cNvSpPr>
          <p:nvPr/>
        </p:nvSpPr>
        <p:spPr>
          <a:xfrm>
            <a:off x="529087" y="992591"/>
            <a:ext cx="8157713" cy="5103410"/>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457200" indent="-457200">
              <a:lnSpc>
                <a:spcPct val="120000"/>
              </a:lnSpc>
              <a:buFont typeface="Arial" panose="020B0604020202020204" pitchFamily="34" charset="0"/>
              <a:buChar char="•"/>
            </a:pPr>
            <a:r>
              <a:rPr lang="en-US" altLang="ko-KR" sz="1400" dirty="0">
                <a:latin typeface="+mj-ea"/>
              </a:rPr>
              <a:t>For connection with CAN bus</a:t>
            </a:r>
          </a:p>
          <a:p>
            <a:pPr marL="457200" indent="-457200">
              <a:lnSpc>
                <a:spcPct val="120000"/>
              </a:lnSpc>
              <a:buFont typeface="Arial" panose="020B0604020202020204" pitchFamily="34" charset="0"/>
              <a:buChar char="•"/>
            </a:pPr>
            <a:r>
              <a:rPr lang="en-US" altLang="ko-KR" sz="1400" dirty="0">
                <a:latin typeface="+mj-ea"/>
              </a:rPr>
              <a:t>The CAN transceiver has two bus pins. One is CAN high and the other is CAN low. this is because physical signal transmission in a CAN network is symmetrical to achieve electromagnetic compatibility, and the physical transmission medium in a Can network consists of two lines.</a:t>
            </a:r>
          </a:p>
          <a:p>
            <a:pPr marL="457200" indent="-457200">
              <a:lnSpc>
                <a:spcPct val="120000"/>
              </a:lnSpc>
              <a:buFont typeface="Arial" panose="020B0604020202020204" pitchFamily="34" charset="0"/>
              <a:buChar char="•"/>
            </a:pPr>
            <a:r>
              <a:rPr lang="en-US" altLang="ko-KR" sz="1400" dirty="0">
                <a:latin typeface="+mj-ea"/>
              </a:rPr>
              <a:t>High-speed CAN transceivers support data rates up to 1 Mbit/s, while low-speed CAN transceivers only support 125 kbit/s. However, low-speed CAN transceivers include a feature that prevents failure of the bus interface (if one of the two lines fails, the entire communication is maintained).</a:t>
            </a:r>
          </a:p>
          <a:p>
            <a:pPr marL="457200" indent="-457200">
              <a:lnSpc>
                <a:spcPct val="120000"/>
              </a:lnSpc>
              <a:buFont typeface="Arial" panose="020B0604020202020204" pitchFamily="34" charset="0"/>
              <a:buChar char="•"/>
            </a:pPr>
            <a:endParaRPr lang="en-US" altLang="ko-KR" sz="1400" dirty="0">
              <a:latin typeface="+mj-ea"/>
            </a:endParaRPr>
          </a:p>
        </p:txBody>
      </p:sp>
      <p:sp>
        <p:nvSpPr>
          <p:cNvPr id="7" name="직사각형 6">
            <a:extLst>
              <a:ext uri="{FF2B5EF4-FFF2-40B4-BE49-F238E27FC236}">
                <a16:creationId xmlns:a16="http://schemas.microsoft.com/office/drawing/2014/main" id="{133F8F04-04C6-43FA-8D74-91356C0AB886}"/>
              </a:ext>
            </a:extLst>
          </p:cNvPr>
          <p:cNvSpPr/>
          <p:nvPr/>
        </p:nvSpPr>
        <p:spPr>
          <a:xfrm>
            <a:off x="1660052" y="3429000"/>
            <a:ext cx="2283558" cy="1513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CAN node</a:t>
            </a:r>
          </a:p>
          <a:p>
            <a:pPr algn="ctr"/>
            <a:endParaRPr lang="en-US" altLang="ko-KR" dirty="0"/>
          </a:p>
          <a:p>
            <a:pPr algn="ctr"/>
            <a:endParaRPr lang="en-US" altLang="ko-KR" dirty="0"/>
          </a:p>
          <a:p>
            <a:pPr algn="ctr"/>
            <a:endParaRPr lang="en-US" altLang="ko-KR" dirty="0"/>
          </a:p>
          <a:p>
            <a:pPr algn="ctr"/>
            <a:endParaRPr lang="ko-KR" altLang="en-US" dirty="0"/>
          </a:p>
        </p:txBody>
      </p:sp>
      <p:sp>
        <p:nvSpPr>
          <p:cNvPr id="11" name="직사각형 10">
            <a:extLst>
              <a:ext uri="{FF2B5EF4-FFF2-40B4-BE49-F238E27FC236}">
                <a16:creationId xmlns:a16="http://schemas.microsoft.com/office/drawing/2014/main" id="{E516B854-5933-43C3-AD1B-B3F44FBAF078}"/>
              </a:ext>
            </a:extLst>
          </p:cNvPr>
          <p:cNvSpPr/>
          <p:nvPr/>
        </p:nvSpPr>
        <p:spPr>
          <a:xfrm>
            <a:off x="2347492" y="3813881"/>
            <a:ext cx="919748" cy="2569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HOST</a:t>
            </a:r>
            <a:endParaRPr lang="ko-KR" altLang="en-US" sz="1200" dirty="0"/>
          </a:p>
        </p:txBody>
      </p:sp>
      <p:sp>
        <p:nvSpPr>
          <p:cNvPr id="12" name="직사각형 11">
            <a:extLst>
              <a:ext uri="{FF2B5EF4-FFF2-40B4-BE49-F238E27FC236}">
                <a16:creationId xmlns:a16="http://schemas.microsoft.com/office/drawing/2014/main" id="{0B2CCA85-0B27-4BD0-89E6-107B1BFA87C8}"/>
              </a:ext>
            </a:extLst>
          </p:cNvPr>
          <p:cNvSpPr/>
          <p:nvPr/>
        </p:nvSpPr>
        <p:spPr>
          <a:xfrm>
            <a:off x="2347492" y="4236323"/>
            <a:ext cx="919748" cy="2569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Controller</a:t>
            </a:r>
            <a:endParaRPr lang="ko-KR" altLang="en-US" sz="1200" dirty="0"/>
          </a:p>
        </p:txBody>
      </p:sp>
      <p:sp>
        <p:nvSpPr>
          <p:cNvPr id="13" name="직사각형 12">
            <a:extLst>
              <a:ext uri="{FF2B5EF4-FFF2-40B4-BE49-F238E27FC236}">
                <a16:creationId xmlns:a16="http://schemas.microsoft.com/office/drawing/2014/main" id="{D1296483-88A1-4C42-B96D-ED1D3CD1679D}"/>
              </a:ext>
            </a:extLst>
          </p:cNvPr>
          <p:cNvSpPr/>
          <p:nvPr/>
        </p:nvSpPr>
        <p:spPr>
          <a:xfrm>
            <a:off x="2347492" y="4658765"/>
            <a:ext cx="919748" cy="2569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Transceiver</a:t>
            </a:r>
            <a:endParaRPr lang="ko-KR" altLang="en-US" sz="1200" dirty="0"/>
          </a:p>
        </p:txBody>
      </p:sp>
      <p:cxnSp>
        <p:nvCxnSpPr>
          <p:cNvPr id="15" name="직선 연결선 14">
            <a:extLst>
              <a:ext uri="{FF2B5EF4-FFF2-40B4-BE49-F238E27FC236}">
                <a16:creationId xmlns:a16="http://schemas.microsoft.com/office/drawing/2014/main" id="{56D25308-FE17-4A5B-B0AC-68257DAEAC58}"/>
              </a:ext>
            </a:extLst>
          </p:cNvPr>
          <p:cNvCxnSpPr/>
          <p:nvPr/>
        </p:nvCxnSpPr>
        <p:spPr>
          <a:xfrm>
            <a:off x="957176" y="5395495"/>
            <a:ext cx="40051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0B114C36-AE6B-40BA-B55B-577C16D212F2}"/>
              </a:ext>
            </a:extLst>
          </p:cNvPr>
          <p:cNvCxnSpPr/>
          <p:nvPr/>
        </p:nvCxnSpPr>
        <p:spPr>
          <a:xfrm>
            <a:off x="957176" y="6042527"/>
            <a:ext cx="4005179"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E2C13E2-8FD1-403A-A9FB-E81A3CA19282}"/>
              </a:ext>
            </a:extLst>
          </p:cNvPr>
          <p:cNvSpPr txBox="1"/>
          <p:nvPr/>
        </p:nvSpPr>
        <p:spPr>
          <a:xfrm>
            <a:off x="-892791" y="5256995"/>
            <a:ext cx="2887134" cy="276999"/>
          </a:xfrm>
          <a:prstGeom prst="rect">
            <a:avLst/>
          </a:prstGeom>
          <a:noFill/>
        </p:spPr>
        <p:txBody>
          <a:bodyPr wrap="square" rtlCol="0">
            <a:spAutoFit/>
          </a:bodyPr>
          <a:lstStyle/>
          <a:p>
            <a:pPr algn="ctr"/>
            <a:r>
              <a:rPr lang="en-US" altLang="ko-KR" sz="1200" b="1" dirty="0"/>
              <a:t>CANH</a:t>
            </a:r>
            <a:endParaRPr lang="ko-KR" altLang="en-US" sz="1000" dirty="0"/>
          </a:p>
        </p:txBody>
      </p:sp>
      <p:sp>
        <p:nvSpPr>
          <p:cNvPr id="18" name="TextBox 17">
            <a:extLst>
              <a:ext uri="{FF2B5EF4-FFF2-40B4-BE49-F238E27FC236}">
                <a16:creationId xmlns:a16="http://schemas.microsoft.com/office/drawing/2014/main" id="{145D414B-3A58-47CB-9D18-E5B541290FB2}"/>
              </a:ext>
            </a:extLst>
          </p:cNvPr>
          <p:cNvSpPr txBox="1"/>
          <p:nvPr/>
        </p:nvSpPr>
        <p:spPr>
          <a:xfrm>
            <a:off x="-892791" y="5907094"/>
            <a:ext cx="2887134" cy="276999"/>
          </a:xfrm>
          <a:prstGeom prst="rect">
            <a:avLst/>
          </a:prstGeom>
          <a:noFill/>
        </p:spPr>
        <p:txBody>
          <a:bodyPr wrap="square" rtlCol="0">
            <a:spAutoFit/>
          </a:bodyPr>
          <a:lstStyle/>
          <a:p>
            <a:pPr algn="ctr"/>
            <a:r>
              <a:rPr lang="en-US" altLang="ko-KR" sz="1200" b="1" dirty="0"/>
              <a:t>CANL</a:t>
            </a:r>
            <a:endParaRPr lang="ko-KR" altLang="en-US" sz="1000" dirty="0"/>
          </a:p>
        </p:txBody>
      </p:sp>
      <p:cxnSp>
        <p:nvCxnSpPr>
          <p:cNvPr id="19" name="직선 화살표 연결선 18">
            <a:extLst>
              <a:ext uri="{FF2B5EF4-FFF2-40B4-BE49-F238E27FC236}">
                <a16:creationId xmlns:a16="http://schemas.microsoft.com/office/drawing/2014/main" id="{C787C660-4BB6-40AB-A57C-B1443983A7C1}"/>
              </a:ext>
            </a:extLst>
          </p:cNvPr>
          <p:cNvCxnSpPr>
            <a:cxnSpLocks/>
          </p:cNvCxnSpPr>
          <p:nvPr/>
        </p:nvCxnSpPr>
        <p:spPr>
          <a:xfrm>
            <a:off x="2507912" y="4915712"/>
            <a:ext cx="0" cy="479783"/>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3E6BDA23-4EB7-4401-99D9-12562A98DE95}"/>
              </a:ext>
            </a:extLst>
          </p:cNvPr>
          <p:cNvCxnSpPr>
            <a:cxnSpLocks/>
          </p:cNvCxnSpPr>
          <p:nvPr/>
        </p:nvCxnSpPr>
        <p:spPr>
          <a:xfrm>
            <a:off x="3090554" y="4915711"/>
            <a:ext cx="0" cy="1126816"/>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92C84B2D-2C55-42A2-B40C-85F40A677923}"/>
              </a:ext>
            </a:extLst>
          </p:cNvPr>
          <p:cNvSpPr/>
          <p:nvPr/>
        </p:nvSpPr>
        <p:spPr>
          <a:xfrm>
            <a:off x="5579382" y="3512071"/>
            <a:ext cx="604256" cy="55875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Transceiver</a:t>
            </a:r>
            <a:endParaRPr lang="ko-KR" altLang="en-US" sz="1200" dirty="0"/>
          </a:p>
        </p:txBody>
      </p:sp>
      <p:sp>
        <p:nvSpPr>
          <p:cNvPr id="26" name="직사각형 25">
            <a:extLst>
              <a:ext uri="{FF2B5EF4-FFF2-40B4-BE49-F238E27FC236}">
                <a16:creationId xmlns:a16="http://schemas.microsoft.com/office/drawing/2014/main" id="{1746C077-FDD2-4C7A-AB1F-CFD5097B1B06}"/>
              </a:ext>
            </a:extLst>
          </p:cNvPr>
          <p:cNvSpPr/>
          <p:nvPr/>
        </p:nvSpPr>
        <p:spPr>
          <a:xfrm>
            <a:off x="6610655" y="3512071"/>
            <a:ext cx="604256" cy="55875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Controller</a:t>
            </a:r>
            <a:endParaRPr lang="ko-KR" altLang="en-US" sz="1200" dirty="0"/>
          </a:p>
        </p:txBody>
      </p:sp>
      <p:sp>
        <p:nvSpPr>
          <p:cNvPr id="27" name="직사각형 26">
            <a:extLst>
              <a:ext uri="{FF2B5EF4-FFF2-40B4-BE49-F238E27FC236}">
                <a16:creationId xmlns:a16="http://schemas.microsoft.com/office/drawing/2014/main" id="{B1F3EC96-4068-46EC-BB6A-2674C8D541AE}"/>
              </a:ext>
            </a:extLst>
          </p:cNvPr>
          <p:cNvSpPr/>
          <p:nvPr/>
        </p:nvSpPr>
        <p:spPr>
          <a:xfrm>
            <a:off x="7641928" y="3512071"/>
            <a:ext cx="604256" cy="55875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Microcontroller</a:t>
            </a:r>
            <a:endParaRPr lang="ko-KR" altLang="en-US" sz="1200" dirty="0"/>
          </a:p>
        </p:txBody>
      </p:sp>
      <p:sp>
        <p:nvSpPr>
          <p:cNvPr id="31" name="직사각형 30">
            <a:extLst>
              <a:ext uri="{FF2B5EF4-FFF2-40B4-BE49-F238E27FC236}">
                <a16:creationId xmlns:a16="http://schemas.microsoft.com/office/drawing/2014/main" id="{A8771565-58F5-49E1-8BD9-C0770F79E39E}"/>
              </a:ext>
            </a:extLst>
          </p:cNvPr>
          <p:cNvSpPr/>
          <p:nvPr/>
        </p:nvSpPr>
        <p:spPr>
          <a:xfrm>
            <a:off x="5579382" y="4434243"/>
            <a:ext cx="604256" cy="55875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Transceiver</a:t>
            </a:r>
            <a:endParaRPr lang="ko-KR" altLang="en-US" sz="1200" dirty="0"/>
          </a:p>
        </p:txBody>
      </p:sp>
      <p:sp>
        <p:nvSpPr>
          <p:cNvPr id="33" name="직사각형 32">
            <a:extLst>
              <a:ext uri="{FF2B5EF4-FFF2-40B4-BE49-F238E27FC236}">
                <a16:creationId xmlns:a16="http://schemas.microsoft.com/office/drawing/2014/main" id="{F884561A-779A-437E-98D2-2BBA948EFE35}"/>
              </a:ext>
            </a:extLst>
          </p:cNvPr>
          <p:cNvSpPr/>
          <p:nvPr/>
        </p:nvSpPr>
        <p:spPr>
          <a:xfrm>
            <a:off x="6610655" y="4434243"/>
            <a:ext cx="1635529" cy="55875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Microcontroller</a:t>
            </a:r>
            <a:endParaRPr lang="ko-KR" altLang="en-US" sz="1200" dirty="0"/>
          </a:p>
        </p:txBody>
      </p:sp>
      <p:sp>
        <p:nvSpPr>
          <p:cNvPr id="36" name="직사각형 35">
            <a:extLst>
              <a:ext uri="{FF2B5EF4-FFF2-40B4-BE49-F238E27FC236}">
                <a16:creationId xmlns:a16="http://schemas.microsoft.com/office/drawing/2014/main" id="{DF84700A-4C43-4B39-8A78-D411E111674B}"/>
              </a:ext>
            </a:extLst>
          </p:cNvPr>
          <p:cNvSpPr/>
          <p:nvPr/>
        </p:nvSpPr>
        <p:spPr>
          <a:xfrm>
            <a:off x="5579382" y="5352090"/>
            <a:ext cx="2666802" cy="55875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Microcontroller</a:t>
            </a:r>
            <a:endParaRPr lang="ko-KR" altLang="en-US" sz="1200" dirty="0"/>
          </a:p>
        </p:txBody>
      </p:sp>
      <p:sp>
        <p:nvSpPr>
          <p:cNvPr id="37" name="TextBox 36">
            <a:extLst>
              <a:ext uri="{FF2B5EF4-FFF2-40B4-BE49-F238E27FC236}">
                <a16:creationId xmlns:a16="http://schemas.microsoft.com/office/drawing/2014/main" id="{745A69A8-5E69-4940-B1F8-E1BC61AEC388}"/>
              </a:ext>
            </a:extLst>
          </p:cNvPr>
          <p:cNvSpPr txBox="1"/>
          <p:nvPr/>
        </p:nvSpPr>
        <p:spPr>
          <a:xfrm>
            <a:off x="5469216" y="4097823"/>
            <a:ext cx="2887134" cy="276999"/>
          </a:xfrm>
          <a:prstGeom prst="rect">
            <a:avLst/>
          </a:prstGeom>
          <a:noFill/>
        </p:spPr>
        <p:txBody>
          <a:bodyPr wrap="square" rtlCol="0">
            <a:spAutoFit/>
          </a:bodyPr>
          <a:lstStyle/>
          <a:p>
            <a:pPr algn="ctr"/>
            <a:r>
              <a:rPr lang="en-US" altLang="ko-KR" sz="1200" b="1" dirty="0"/>
              <a:t>Stand Alone CAN Controller</a:t>
            </a:r>
            <a:endParaRPr lang="ko-KR" altLang="en-US" sz="1000" dirty="0"/>
          </a:p>
        </p:txBody>
      </p:sp>
      <p:sp>
        <p:nvSpPr>
          <p:cNvPr id="38" name="TextBox 37">
            <a:extLst>
              <a:ext uri="{FF2B5EF4-FFF2-40B4-BE49-F238E27FC236}">
                <a16:creationId xmlns:a16="http://schemas.microsoft.com/office/drawing/2014/main" id="{2C3BFCB1-874F-425F-AB94-DCFBE2927C5A}"/>
              </a:ext>
            </a:extLst>
          </p:cNvPr>
          <p:cNvSpPr txBox="1"/>
          <p:nvPr/>
        </p:nvSpPr>
        <p:spPr>
          <a:xfrm>
            <a:off x="5469216" y="4961850"/>
            <a:ext cx="2887134" cy="430887"/>
          </a:xfrm>
          <a:prstGeom prst="rect">
            <a:avLst/>
          </a:prstGeom>
          <a:noFill/>
        </p:spPr>
        <p:txBody>
          <a:bodyPr wrap="square" rtlCol="0">
            <a:spAutoFit/>
          </a:bodyPr>
          <a:lstStyle/>
          <a:p>
            <a:pPr algn="ctr"/>
            <a:r>
              <a:rPr lang="en-US" altLang="ko-KR" sz="1200" b="1" dirty="0"/>
              <a:t>Integrated CAN Controller</a:t>
            </a:r>
          </a:p>
          <a:p>
            <a:pPr algn="ctr"/>
            <a:r>
              <a:rPr lang="en-US" altLang="ko-KR" sz="1000" dirty="0"/>
              <a:t>(MCU</a:t>
            </a:r>
            <a:r>
              <a:rPr lang="ko-KR" altLang="en-US" sz="1000" dirty="0"/>
              <a:t>에 </a:t>
            </a:r>
            <a:r>
              <a:rPr lang="en-US" altLang="ko-KR" sz="1000" dirty="0"/>
              <a:t>Controller </a:t>
            </a:r>
            <a:r>
              <a:rPr lang="ko-KR" altLang="en-US" sz="1000" dirty="0"/>
              <a:t>내장</a:t>
            </a:r>
            <a:r>
              <a:rPr lang="en-US" altLang="ko-KR" sz="1000" dirty="0"/>
              <a:t>)</a:t>
            </a:r>
            <a:endParaRPr lang="ko-KR" altLang="en-US" sz="1000" dirty="0"/>
          </a:p>
        </p:txBody>
      </p:sp>
      <p:sp>
        <p:nvSpPr>
          <p:cNvPr id="39" name="TextBox 38">
            <a:extLst>
              <a:ext uri="{FF2B5EF4-FFF2-40B4-BE49-F238E27FC236}">
                <a16:creationId xmlns:a16="http://schemas.microsoft.com/office/drawing/2014/main" id="{49B519F3-CE43-4753-B2FF-7CD8AD8C8879}"/>
              </a:ext>
            </a:extLst>
          </p:cNvPr>
          <p:cNvSpPr txBox="1"/>
          <p:nvPr/>
        </p:nvSpPr>
        <p:spPr>
          <a:xfrm>
            <a:off x="5469216" y="5967840"/>
            <a:ext cx="2887134" cy="400110"/>
          </a:xfrm>
          <a:prstGeom prst="rect">
            <a:avLst/>
          </a:prstGeom>
          <a:noFill/>
        </p:spPr>
        <p:txBody>
          <a:bodyPr wrap="square" rtlCol="0">
            <a:spAutoFit/>
          </a:bodyPr>
          <a:lstStyle/>
          <a:p>
            <a:pPr algn="ctr"/>
            <a:r>
              <a:rPr lang="en-US" altLang="ko-KR" sz="1000" b="1" dirty="0"/>
              <a:t>Single-Chip CAN Controller</a:t>
            </a:r>
          </a:p>
          <a:p>
            <a:pPr algn="ctr"/>
            <a:r>
              <a:rPr lang="en-US" altLang="ko-KR" sz="1000" b="1" dirty="0"/>
              <a:t>(MCU</a:t>
            </a:r>
            <a:r>
              <a:rPr lang="ko-KR" altLang="en-US" sz="1000" b="1" dirty="0"/>
              <a:t>에 </a:t>
            </a:r>
            <a:r>
              <a:rPr lang="en-US" altLang="ko-KR" sz="1000" b="1" dirty="0"/>
              <a:t>Controller Transceiver</a:t>
            </a:r>
            <a:r>
              <a:rPr lang="ko-KR" altLang="en-US" sz="1000" b="1" dirty="0"/>
              <a:t>가 모두 내장</a:t>
            </a:r>
            <a:r>
              <a:rPr lang="en-US" altLang="ko-KR" sz="1000" b="1" dirty="0"/>
              <a:t>)</a:t>
            </a:r>
            <a:endParaRPr lang="ko-KR" altLang="en-US" sz="1000" b="1" dirty="0"/>
          </a:p>
        </p:txBody>
      </p:sp>
      <p:cxnSp>
        <p:nvCxnSpPr>
          <p:cNvPr id="41" name="직선 화살표 연결선 40">
            <a:extLst>
              <a:ext uri="{FF2B5EF4-FFF2-40B4-BE49-F238E27FC236}">
                <a16:creationId xmlns:a16="http://schemas.microsoft.com/office/drawing/2014/main" id="{20DF5073-755E-4191-8695-2162ED4A8E38}"/>
              </a:ext>
            </a:extLst>
          </p:cNvPr>
          <p:cNvCxnSpPr>
            <a:stCxn id="25" idx="3"/>
            <a:endCxn id="26" idx="1"/>
          </p:cNvCxnSpPr>
          <p:nvPr/>
        </p:nvCxnSpPr>
        <p:spPr>
          <a:xfrm>
            <a:off x="6183638" y="3791449"/>
            <a:ext cx="42701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6EDB760F-16BE-4781-965E-51AD2806CBE3}"/>
              </a:ext>
            </a:extLst>
          </p:cNvPr>
          <p:cNvCxnSpPr/>
          <p:nvPr/>
        </p:nvCxnSpPr>
        <p:spPr>
          <a:xfrm>
            <a:off x="7214910" y="3791449"/>
            <a:ext cx="42701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7EEC9C9-7862-4BFA-AE23-98DAB6879BA2}"/>
              </a:ext>
            </a:extLst>
          </p:cNvPr>
          <p:cNvCxnSpPr/>
          <p:nvPr/>
        </p:nvCxnSpPr>
        <p:spPr>
          <a:xfrm>
            <a:off x="6183638" y="4723235"/>
            <a:ext cx="42701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 name="녹음한 소리">
            <a:hlinkClick r:id="" action="ppaction://media"/>
            <a:extLst>
              <a:ext uri="{FF2B5EF4-FFF2-40B4-BE49-F238E27FC236}">
                <a16:creationId xmlns:a16="http://schemas.microsoft.com/office/drawing/2014/main" id="{BD3898D8-C364-878B-523F-562DA2F8EB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3851" y="5928215"/>
            <a:ext cx="406400" cy="406400"/>
          </a:xfrm>
          <a:prstGeom prst="rect">
            <a:avLst/>
          </a:prstGeom>
        </p:spPr>
      </p:pic>
    </p:spTree>
    <p:extLst>
      <p:ext uri="{BB962C8B-B14F-4D97-AF65-F5344CB8AC3E}">
        <p14:creationId xmlns:p14="http://schemas.microsoft.com/office/powerpoint/2010/main" val="110236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그림 20">
            <a:extLst>
              <a:ext uri="{FF2B5EF4-FFF2-40B4-BE49-F238E27FC236}">
                <a16:creationId xmlns:a16="http://schemas.microsoft.com/office/drawing/2014/main" id="{4B7089C1-2A8F-493B-BDA9-7A98E5E99095}"/>
              </a:ext>
            </a:extLst>
          </p:cNvPr>
          <p:cNvPicPr>
            <a:picLocks noChangeAspect="1"/>
          </p:cNvPicPr>
          <p:nvPr/>
        </p:nvPicPr>
        <p:blipFill>
          <a:blip r:embed="rId5"/>
          <a:stretch>
            <a:fillRect/>
          </a:stretch>
        </p:blipFill>
        <p:spPr>
          <a:xfrm>
            <a:off x="120505" y="2538687"/>
            <a:ext cx="2952895" cy="2369905"/>
          </a:xfrm>
          <a:prstGeom prst="rect">
            <a:avLst/>
          </a:prstGeom>
        </p:spPr>
      </p:pic>
      <p:sp>
        <p:nvSpPr>
          <p:cNvPr id="22" name="TextBox 21">
            <a:extLst>
              <a:ext uri="{FF2B5EF4-FFF2-40B4-BE49-F238E27FC236}">
                <a16:creationId xmlns:a16="http://schemas.microsoft.com/office/drawing/2014/main" id="{63A2259C-BCF3-411A-B5EC-23858111099D}"/>
              </a:ext>
            </a:extLst>
          </p:cNvPr>
          <p:cNvSpPr txBox="1"/>
          <p:nvPr/>
        </p:nvSpPr>
        <p:spPr>
          <a:xfrm>
            <a:off x="433137" y="170904"/>
            <a:ext cx="7070724" cy="735266"/>
          </a:xfrm>
          <a:prstGeom prst="rect">
            <a:avLst/>
          </a:prstGeom>
          <a:noFill/>
        </p:spPr>
        <p:txBody>
          <a:bodyPr wrap="square">
            <a:spAutoFit/>
          </a:bodyPr>
          <a:lstStyle/>
          <a:p>
            <a:pPr marL="457200" indent="-457200">
              <a:lnSpc>
                <a:spcPct val="120000"/>
              </a:lnSpc>
              <a:buFont typeface="Arial" panose="020B0604020202020204" pitchFamily="34" charset="0"/>
              <a:buChar char="•"/>
            </a:pPr>
            <a:r>
              <a:rPr lang="en-US" altLang="ko-KR" sz="1200" dirty="0">
                <a:latin typeface="+mj-ea"/>
              </a:rPr>
              <a:t>FET is transistor</a:t>
            </a:r>
            <a:r>
              <a:rPr lang="ko-KR" altLang="en-US" sz="1200" dirty="0">
                <a:latin typeface="+mj-ea"/>
              </a:rPr>
              <a:t> </a:t>
            </a:r>
            <a:r>
              <a:rPr lang="en-US" altLang="ko-KR" sz="1200" dirty="0">
                <a:latin typeface="+mj-ea"/>
              </a:rPr>
              <a:t>that act as switching in this circuit.</a:t>
            </a:r>
          </a:p>
          <a:p>
            <a:pPr marL="457200" indent="-457200">
              <a:lnSpc>
                <a:spcPct val="120000"/>
              </a:lnSpc>
              <a:buFont typeface="Arial" panose="020B0604020202020204" pitchFamily="34" charset="0"/>
              <a:buChar char="•"/>
            </a:pPr>
            <a:r>
              <a:rPr lang="en-US" altLang="ko-KR" sz="1200" dirty="0">
                <a:latin typeface="+mj-ea"/>
              </a:rPr>
              <a:t>Recessive Bit : Bit that can be ignored for dominant bit</a:t>
            </a:r>
          </a:p>
          <a:p>
            <a:pPr marL="457200" indent="-457200">
              <a:lnSpc>
                <a:spcPct val="120000"/>
              </a:lnSpc>
              <a:buFont typeface="Arial" panose="020B0604020202020204" pitchFamily="34" charset="0"/>
              <a:buChar char="•"/>
            </a:pPr>
            <a:r>
              <a:rPr lang="en-US" altLang="ko-KR" sz="1200" dirty="0">
                <a:latin typeface="+mj-ea"/>
              </a:rPr>
              <a:t>Dominant bit : bit that appears in preference to the bus</a:t>
            </a:r>
          </a:p>
        </p:txBody>
      </p:sp>
      <p:sp>
        <p:nvSpPr>
          <p:cNvPr id="23" name="TextBox 22">
            <a:extLst>
              <a:ext uri="{FF2B5EF4-FFF2-40B4-BE49-F238E27FC236}">
                <a16:creationId xmlns:a16="http://schemas.microsoft.com/office/drawing/2014/main" id="{FAB68747-E093-4F43-8AFB-CBA41CD74172}"/>
              </a:ext>
            </a:extLst>
          </p:cNvPr>
          <p:cNvSpPr txBox="1"/>
          <p:nvPr/>
        </p:nvSpPr>
        <p:spPr>
          <a:xfrm>
            <a:off x="2788832" y="3370595"/>
            <a:ext cx="2887134" cy="246221"/>
          </a:xfrm>
          <a:prstGeom prst="rect">
            <a:avLst/>
          </a:prstGeom>
          <a:noFill/>
        </p:spPr>
        <p:txBody>
          <a:bodyPr wrap="square" rtlCol="0">
            <a:spAutoFit/>
          </a:bodyPr>
          <a:lstStyle/>
          <a:p>
            <a:pPr algn="ctr"/>
            <a:r>
              <a:rPr lang="en-US" altLang="ko-KR" sz="1000"/>
              <a:t>Recessive State (TX = HIGH)</a:t>
            </a:r>
            <a:endParaRPr lang="ko-KR" altLang="en-US" sz="1000" dirty="0"/>
          </a:p>
        </p:txBody>
      </p:sp>
      <p:sp>
        <p:nvSpPr>
          <p:cNvPr id="24" name="직사각형 23">
            <a:extLst>
              <a:ext uri="{FF2B5EF4-FFF2-40B4-BE49-F238E27FC236}">
                <a16:creationId xmlns:a16="http://schemas.microsoft.com/office/drawing/2014/main" id="{76EAA7DE-B73E-48BF-BA68-97194F8EB22E}"/>
              </a:ext>
            </a:extLst>
          </p:cNvPr>
          <p:cNvSpPr/>
          <p:nvPr/>
        </p:nvSpPr>
        <p:spPr>
          <a:xfrm>
            <a:off x="2083845" y="2880149"/>
            <a:ext cx="246606" cy="2466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E5EC178A-D995-447A-AC77-2900B6E41E13}"/>
              </a:ext>
            </a:extLst>
          </p:cNvPr>
          <p:cNvSpPr/>
          <p:nvPr/>
        </p:nvSpPr>
        <p:spPr>
          <a:xfrm>
            <a:off x="2063752" y="4443921"/>
            <a:ext cx="266700" cy="2667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029B3762-3960-4C2E-9FC3-461061E8E236}"/>
              </a:ext>
            </a:extLst>
          </p:cNvPr>
          <p:cNvSpPr txBox="1"/>
          <p:nvPr/>
        </p:nvSpPr>
        <p:spPr>
          <a:xfrm>
            <a:off x="2241369" y="4459352"/>
            <a:ext cx="986200" cy="276999"/>
          </a:xfrm>
          <a:prstGeom prst="rect">
            <a:avLst/>
          </a:prstGeom>
          <a:noFill/>
        </p:spPr>
        <p:txBody>
          <a:bodyPr wrap="square" rtlCol="0">
            <a:spAutoFit/>
          </a:bodyPr>
          <a:lstStyle/>
          <a:p>
            <a:pPr algn="ctr"/>
            <a:r>
              <a:rPr lang="en-US" altLang="ko-KR" sz="1200" b="1" dirty="0"/>
              <a:t>FET(TR)_2</a:t>
            </a:r>
            <a:endParaRPr lang="ko-KR" altLang="en-US" sz="1000" dirty="0"/>
          </a:p>
        </p:txBody>
      </p:sp>
      <p:sp>
        <p:nvSpPr>
          <p:cNvPr id="27" name="TextBox 26">
            <a:extLst>
              <a:ext uri="{FF2B5EF4-FFF2-40B4-BE49-F238E27FC236}">
                <a16:creationId xmlns:a16="http://schemas.microsoft.com/office/drawing/2014/main" id="{32A37DBF-1888-4DFA-B255-328B3219DC0A}"/>
              </a:ext>
            </a:extLst>
          </p:cNvPr>
          <p:cNvSpPr txBox="1"/>
          <p:nvPr/>
        </p:nvSpPr>
        <p:spPr>
          <a:xfrm>
            <a:off x="2239478" y="2881884"/>
            <a:ext cx="986200" cy="276999"/>
          </a:xfrm>
          <a:prstGeom prst="rect">
            <a:avLst/>
          </a:prstGeom>
          <a:noFill/>
        </p:spPr>
        <p:txBody>
          <a:bodyPr wrap="square" rtlCol="0">
            <a:spAutoFit/>
          </a:bodyPr>
          <a:lstStyle/>
          <a:p>
            <a:pPr algn="ctr"/>
            <a:r>
              <a:rPr lang="en-US" altLang="ko-KR" sz="1200" b="1" dirty="0"/>
              <a:t>FET(TR)_1</a:t>
            </a:r>
            <a:endParaRPr lang="ko-KR" altLang="en-US" sz="1000" dirty="0"/>
          </a:p>
        </p:txBody>
      </p:sp>
      <p:pic>
        <p:nvPicPr>
          <p:cNvPr id="28" name="그림 27">
            <a:extLst>
              <a:ext uri="{FF2B5EF4-FFF2-40B4-BE49-F238E27FC236}">
                <a16:creationId xmlns:a16="http://schemas.microsoft.com/office/drawing/2014/main" id="{BC30314D-722E-4E62-B5F9-1F6E35E39FDF}"/>
              </a:ext>
            </a:extLst>
          </p:cNvPr>
          <p:cNvPicPr>
            <a:picLocks noChangeAspect="1"/>
          </p:cNvPicPr>
          <p:nvPr/>
        </p:nvPicPr>
        <p:blipFill>
          <a:blip r:embed="rId6"/>
          <a:stretch>
            <a:fillRect/>
          </a:stretch>
        </p:blipFill>
        <p:spPr>
          <a:xfrm>
            <a:off x="3413626" y="1326387"/>
            <a:ext cx="1543129" cy="2006703"/>
          </a:xfrm>
          <a:prstGeom prst="rect">
            <a:avLst/>
          </a:prstGeom>
        </p:spPr>
      </p:pic>
      <p:pic>
        <p:nvPicPr>
          <p:cNvPr id="29" name="그림 28">
            <a:extLst>
              <a:ext uri="{FF2B5EF4-FFF2-40B4-BE49-F238E27FC236}">
                <a16:creationId xmlns:a16="http://schemas.microsoft.com/office/drawing/2014/main" id="{FC107965-04D6-4002-83FA-CD319C83FAD7}"/>
              </a:ext>
            </a:extLst>
          </p:cNvPr>
          <p:cNvPicPr>
            <a:picLocks noChangeAspect="1"/>
          </p:cNvPicPr>
          <p:nvPr/>
        </p:nvPicPr>
        <p:blipFill>
          <a:blip r:embed="rId7"/>
          <a:stretch>
            <a:fillRect/>
          </a:stretch>
        </p:blipFill>
        <p:spPr>
          <a:xfrm>
            <a:off x="3390922" y="4139491"/>
            <a:ext cx="1663786" cy="2063856"/>
          </a:xfrm>
          <a:prstGeom prst="rect">
            <a:avLst/>
          </a:prstGeom>
        </p:spPr>
      </p:pic>
      <p:sp>
        <p:nvSpPr>
          <p:cNvPr id="30" name="TextBox 29">
            <a:extLst>
              <a:ext uri="{FF2B5EF4-FFF2-40B4-BE49-F238E27FC236}">
                <a16:creationId xmlns:a16="http://schemas.microsoft.com/office/drawing/2014/main" id="{B9C98441-247F-42E9-B5A3-1E82FD710969}"/>
              </a:ext>
            </a:extLst>
          </p:cNvPr>
          <p:cNvSpPr txBox="1"/>
          <p:nvPr/>
        </p:nvSpPr>
        <p:spPr>
          <a:xfrm>
            <a:off x="2788832" y="6258887"/>
            <a:ext cx="2887134" cy="246221"/>
          </a:xfrm>
          <a:prstGeom prst="rect">
            <a:avLst/>
          </a:prstGeom>
          <a:noFill/>
        </p:spPr>
        <p:txBody>
          <a:bodyPr wrap="square" rtlCol="0">
            <a:spAutoFit/>
          </a:bodyPr>
          <a:lstStyle/>
          <a:p>
            <a:pPr algn="ctr"/>
            <a:r>
              <a:rPr lang="en-US" altLang="ko-KR" sz="1000" dirty="0"/>
              <a:t>Dominant State (TX = LOW)</a:t>
            </a:r>
            <a:endParaRPr lang="ko-KR" altLang="en-US" sz="1000" dirty="0"/>
          </a:p>
        </p:txBody>
      </p:sp>
      <p:sp>
        <p:nvSpPr>
          <p:cNvPr id="31" name="TextBox 30">
            <a:extLst>
              <a:ext uri="{FF2B5EF4-FFF2-40B4-BE49-F238E27FC236}">
                <a16:creationId xmlns:a16="http://schemas.microsoft.com/office/drawing/2014/main" id="{DC28C9AA-5797-4D37-A9C6-D1750F766F98}"/>
              </a:ext>
            </a:extLst>
          </p:cNvPr>
          <p:cNvSpPr txBox="1"/>
          <p:nvPr/>
        </p:nvSpPr>
        <p:spPr>
          <a:xfrm>
            <a:off x="4428304" y="1539917"/>
            <a:ext cx="2259529" cy="461665"/>
          </a:xfrm>
          <a:prstGeom prst="rect">
            <a:avLst/>
          </a:prstGeom>
          <a:noFill/>
        </p:spPr>
        <p:txBody>
          <a:bodyPr wrap="square" rtlCol="0">
            <a:spAutoFit/>
          </a:bodyPr>
          <a:lstStyle/>
          <a:p>
            <a:r>
              <a:rPr lang="en-US" altLang="ko-KR" sz="1200" b="1" dirty="0" err="1"/>
              <a:t>V_od</a:t>
            </a:r>
            <a:r>
              <a:rPr lang="en-US" altLang="ko-KR" sz="1200" b="1" dirty="0"/>
              <a:t> = 0V</a:t>
            </a:r>
          </a:p>
          <a:p>
            <a:r>
              <a:rPr lang="en-US" altLang="ko-KR" sz="1200" b="1" dirty="0"/>
              <a:t>(CANH and CANL same Volt)</a:t>
            </a:r>
            <a:endParaRPr lang="ko-KR" altLang="en-US" sz="1200" b="1" dirty="0"/>
          </a:p>
        </p:txBody>
      </p:sp>
      <p:sp>
        <p:nvSpPr>
          <p:cNvPr id="32" name="TextBox 31">
            <a:extLst>
              <a:ext uri="{FF2B5EF4-FFF2-40B4-BE49-F238E27FC236}">
                <a16:creationId xmlns:a16="http://schemas.microsoft.com/office/drawing/2014/main" id="{2F4ABD5D-A8E0-4D80-B3AD-621678BCAE81}"/>
              </a:ext>
            </a:extLst>
          </p:cNvPr>
          <p:cNvSpPr txBox="1"/>
          <p:nvPr/>
        </p:nvSpPr>
        <p:spPr>
          <a:xfrm>
            <a:off x="4591948" y="5470166"/>
            <a:ext cx="2259529" cy="461665"/>
          </a:xfrm>
          <a:prstGeom prst="rect">
            <a:avLst/>
          </a:prstGeom>
          <a:noFill/>
        </p:spPr>
        <p:txBody>
          <a:bodyPr wrap="square" rtlCol="0">
            <a:spAutoFit/>
          </a:bodyPr>
          <a:lstStyle/>
          <a:p>
            <a:r>
              <a:rPr lang="en-US" altLang="ko-KR" sz="1200" b="1" dirty="0" err="1"/>
              <a:t>V_od</a:t>
            </a:r>
            <a:r>
              <a:rPr lang="en-US" altLang="ko-KR" sz="1200" b="1" dirty="0"/>
              <a:t> = </a:t>
            </a:r>
            <a:r>
              <a:rPr lang="en-US" altLang="ko-KR" sz="1200" b="1" dirty="0" err="1"/>
              <a:t>V_cc</a:t>
            </a:r>
            <a:endParaRPr lang="en-US" altLang="ko-KR" sz="1200" b="1" dirty="0"/>
          </a:p>
          <a:p>
            <a:r>
              <a:rPr lang="en-US" altLang="ko-KR" sz="1200" b="1" dirty="0"/>
              <a:t>(CANH = </a:t>
            </a:r>
            <a:r>
              <a:rPr lang="en-US" altLang="ko-KR" sz="1200" b="1" dirty="0" err="1"/>
              <a:t>V_cc</a:t>
            </a:r>
            <a:r>
              <a:rPr lang="en-US" altLang="ko-KR" sz="1200" b="1" dirty="0"/>
              <a:t>, CANL=GND)</a:t>
            </a:r>
            <a:endParaRPr lang="ko-KR" altLang="en-US" sz="1200" b="1" dirty="0"/>
          </a:p>
        </p:txBody>
      </p:sp>
      <p:sp>
        <p:nvSpPr>
          <p:cNvPr id="33" name="육각형 32">
            <a:extLst>
              <a:ext uri="{FF2B5EF4-FFF2-40B4-BE49-F238E27FC236}">
                <a16:creationId xmlns:a16="http://schemas.microsoft.com/office/drawing/2014/main" id="{7B1DFB72-87B1-4AAA-AC57-CBDE2BE48863}"/>
              </a:ext>
            </a:extLst>
          </p:cNvPr>
          <p:cNvSpPr/>
          <p:nvPr/>
        </p:nvSpPr>
        <p:spPr>
          <a:xfrm>
            <a:off x="6687833" y="3237290"/>
            <a:ext cx="1364647" cy="1176420"/>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5" name="직선 연결선 34">
            <a:extLst>
              <a:ext uri="{FF2B5EF4-FFF2-40B4-BE49-F238E27FC236}">
                <a16:creationId xmlns:a16="http://schemas.microsoft.com/office/drawing/2014/main" id="{ABC220C3-1753-47B7-B907-522E158270E0}"/>
              </a:ext>
            </a:extLst>
          </p:cNvPr>
          <p:cNvCxnSpPr>
            <a:cxnSpLocks/>
            <a:stCxn id="33" idx="3"/>
          </p:cNvCxnSpPr>
          <p:nvPr/>
        </p:nvCxnSpPr>
        <p:spPr>
          <a:xfrm flipH="1">
            <a:off x="6007100" y="3825500"/>
            <a:ext cx="6807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35043516-1211-4CA5-84D3-093CB5B3BFFF}"/>
              </a:ext>
            </a:extLst>
          </p:cNvPr>
          <p:cNvCxnSpPr/>
          <p:nvPr/>
        </p:nvCxnSpPr>
        <p:spPr>
          <a:xfrm flipH="1">
            <a:off x="8052480" y="3825500"/>
            <a:ext cx="680733"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05164F6-0FAF-418F-A0D5-F1C2F62BA9A9}"/>
              </a:ext>
            </a:extLst>
          </p:cNvPr>
          <p:cNvSpPr txBox="1"/>
          <p:nvPr/>
        </p:nvSpPr>
        <p:spPr>
          <a:xfrm>
            <a:off x="5859157" y="4015317"/>
            <a:ext cx="976618" cy="461665"/>
          </a:xfrm>
          <a:prstGeom prst="rect">
            <a:avLst/>
          </a:prstGeom>
          <a:noFill/>
        </p:spPr>
        <p:txBody>
          <a:bodyPr wrap="square" rtlCol="0">
            <a:spAutoFit/>
          </a:bodyPr>
          <a:lstStyle/>
          <a:p>
            <a:pPr algn="ctr"/>
            <a:r>
              <a:rPr lang="en-US" altLang="ko-KR" sz="1200" b="1" dirty="0"/>
              <a:t>1</a:t>
            </a:r>
          </a:p>
          <a:p>
            <a:pPr algn="ctr"/>
            <a:r>
              <a:rPr lang="en-US" altLang="ko-KR" sz="1200" b="1" dirty="0"/>
              <a:t>Recessive</a:t>
            </a:r>
            <a:endParaRPr lang="ko-KR" altLang="en-US" sz="1200" b="1" dirty="0"/>
          </a:p>
        </p:txBody>
      </p:sp>
      <p:sp>
        <p:nvSpPr>
          <p:cNvPr id="38" name="TextBox 37">
            <a:extLst>
              <a:ext uri="{FF2B5EF4-FFF2-40B4-BE49-F238E27FC236}">
                <a16:creationId xmlns:a16="http://schemas.microsoft.com/office/drawing/2014/main" id="{11E9C128-AB77-41E9-956F-F3C1FF527C5F}"/>
              </a:ext>
            </a:extLst>
          </p:cNvPr>
          <p:cNvSpPr txBox="1"/>
          <p:nvPr/>
        </p:nvSpPr>
        <p:spPr>
          <a:xfrm>
            <a:off x="6881847" y="4554783"/>
            <a:ext cx="976618" cy="461665"/>
          </a:xfrm>
          <a:prstGeom prst="rect">
            <a:avLst/>
          </a:prstGeom>
          <a:noFill/>
        </p:spPr>
        <p:txBody>
          <a:bodyPr wrap="square" rtlCol="0">
            <a:spAutoFit/>
          </a:bodyPr>
          <a:lstStyle/>
          <a:p>
            <a:pPr algn="ctr"/>
            <a:r>
              <a:rPr lang="en-US" altLang="ko-KR" sz="1200" b="1" dirty="0"/>
              <a:t>0</a:t>
            </a:r>
          </a:p>
          <a:p>
            <a:pPr algn="ctr"/>
            <a:r>
              <a:rPr lang="en-US" altLang="ko-KR" sz="1200" b="1" dirty="0"/>
              <a:t>Dominant</a:t>
            </a:r>
            <a:endParaRPr lang="ko-KR" altLang="en-US" sz="1200" b="1" dirty="0"/>
          </a:p>
        </p:txBody>
      </p:sp>
      <p:sp>
        <p:nvSpPr>
          <p:cNvPr id="39" name="TextBox 38">
            <a:extLst>
              <a:ext uri="{FF2B5EF4-FFF2-40B4-BE49-F238E27FC236}">
                <a16:creationId xmlns:a16="http://schemas.microsoft.com/office/drawing/2014/main" id="{311A1912-8F64-4661-B92E-4214C6573EA4}"/>
              </a:ext>
            </a:extLst>
          </p:cNvPr>
          <p:cNvSpPr txBox="1"/>
          <p:nvPr/>
        </p:nvSpPr>
        <p:spPr>
          <a:xfrm>
            <a:off x="7904538" y="4015317"/>
            <a:ext cx="976618" cy="461665"/>
          </a:xfrm>
          <a:prstGeom prst="rect">
            <a:avLst/>
          </a:prstGeom>
          <a:noFill/>
        </p:spPr>
        <p:txBody>
          <a:bodyPr wrap="square" rtlCol="0">
            <a:spAutoFit/>
          </a:bodyPr>
          <a:lstStyle/>
          <a:p>
            <a:pPr algn="ctr"/>
            <a:r>
              <a:rPr lang="en-US" altLang="ko-KR" sz="1200" b="1" dirty="0"/>
              <a:t>1</a:t>
            </a:r>
          </a:p>
          <a:p>
            <a:pPr algn="ctr"/>
            <a:r>
              <a:rPr lang="en-US" altLang="ko-KR" sz="1200" b="1" dirty="0"/>
              <a:t>Recessive</a:t>
            </a:r>
            <a:endParaRPr lang="ko-KR" altLang="en-US" sz="1200" b="1" dirty="0"/>
          </a:p>
        </p:txBody>
      </p:sp>
      <p:sp>
        <p:nvSpPr>
          <p:cNvPr id="40" name="TextBox 39">
            <a:extLst>
              <a:ext uri="{FF2B5EF4-FFF2-40B4-BE49-F238E27FC236}">
                <a16:creationId xmlns:a16="http://schemas.microsoft.com/office/drawing/2014/main" id="{D53CDC89-66F9-4963-8CA8-40A162F7B244}"/>
              </a:ext>
            </a:extLst>
          </p:cNvPr>
          <p:cNvSpPr txBox="1"/>
          <p:nvPr/>
        </p:nvSpPr>
        <p:spPr>
          <a:xfrm>
            <a:off x="7060155" y="3186690"/>
            <a:ext cx="999067" cy="276999"/>
          </a:xfrm>
          <a:prstGeom prst="rect">
            <a:avLst/>
          </a:prstGeom>
          <a:noFill/>
        </p:spPr>
        <p:txBody>
          <a:bodyPr wrap="square" rtlCol="0">
            <a:spAutoFit/>
          </a:bodyPr>
          <a:lstStyle/>
          <a:p>
            <a:r>
              <a:rPr lang="en-US" altLang="ko-KR" sz="1200" b="1" dirty="0"/>
              <a:t>CAN H</a:t>
            </a:r>
            <a:endParaRPr lang="ko-KR" altLang="en-US" sz="1200" b="1" dirty="0"/>
          </a:p>
        </p:txBody>
      </p:sp>
      <p:sp>
        <p:nvSpPr>
          <p:cNvPr id="41" name="TextBox 40">
            <a:extLst>
              <a:ext uri="{FF2B5EF4-FFF2-40B4-BE49-F238E27FC236}">
                <a16:creationId xmlns:a16="http://schemas.microsoft.com/office/drawing/2014/main" id="{1554F26D-918D-41D4-B5FD-0977B15F59DA}"/>
              </a:ext>
            </a:extLst>
          </p:cNvPr>
          <p:cNvSpPr txBox="1"/>
          <p:nvPr/>
        </p:nvSpPr>
        <p:spPr>
          <a:xfrm>
            <a:off x="7060155" y="4167797"/>
            <a:ext cx="999067" cy="276999"/>
          </a:xfrm>
          <a:prstGeom prst="rect">
            <a:avLst/>
          </a:prstGeom>
          <a:noFill/>
        </p:spPr>
        <p:txBody>
          <a:bodyPr wrap="square" rtlCol="0">
            <a:spAutoFit/>
          </a:bodyPr>
          <a:lstStyle/>
          <a:p>
            <a:r>
              <a:rPr lang="en-US" altLang="ko-KR" sz="1200" b="1" dirty="0"/>
              <a:t>CAN L</a:t>
            </a:r>
            <a:endParaRPr lang="ko-KR" altLang="en-US" sz="1200" b="1" dirty="0"/>
          </a:p>
        </p:txBody>
      </p:sp>
      <p:cxnSp>
        <p:nvCxnSpPr>
          <p:cNvPr id="43" name="직선 연결선 42">
            <a:extLst>
              <a:ext uri="{FF2B5EF4-FFF2-40B4-BE49-F238E27FC236}">
                <a16:creationId xmlns:a16="http://schemas.microsoft.com/office/drawing/2014/main" id="{0AF8B6A8-04CE-44B3-A197-D81CC31E31CA}"/>
              </a:ext>
            </a:extLst>
          </p:cNvPr>
          <p:cNvCxnSpPr/>
          <p:nvPr/>
        </p:nvCxnSpPr>
        <p:spPr>
          <a:xfrm flipH="1">
            <a:off x="5859157" y="3221844"/>
            <a:ext cx="753310"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E9072229-8384-4ED5-B073-D6944F01CC4C}"/>
              </a:ext>
            </a:extLst>
          </p:cNvPr>
          <p:cNvCxnSpPr/>
          <p:nvPr/>
        </p:nvCxnSpPr>
        <p:spPr>
          <a:xfrm flipH="1">
            <a:off x="5859157" y="4444796"/>
            <a:ext cx="753310"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5B40FF3-ED8E-413D-B211-922B3E584942}"/>
              </a:ext>
            </a:extLst>
          </p:cNvPr>
          <p:cNvSpPr txBox="1"/>
          <p:nvPr/>
        </p:nvSpPr>
        <p:spPr>
          <a:xfrm>
            <a:off x="5393377" y="3077675"/>
            <a:ext cx="999067" cy="276999"/>
          </a:xfrm>
          <a:prstGeom prst="rect">
            <a:avLst/>
          </a:prstGeom>
          <a:noFill/>
        </p:spPr>
        <p:txBody>
          <a:bodyPr wrap="square" rtlCol="0">
            <a:spAutoFit/>
          </a:bodyPr>
          <a:lstStyle/>
          <a:p>
            <a:r>
              <a:rPr lang="en-US" altLang="ko-KR" sz="1200" b="1" dirty="0" err="1"/>
              <a:t>V_cc</a:t>
            </a:r>
            <a:endParaRPr lang="ko-KR" altLang="en-US" sz="1200" b="1" dirty="0"/>
          </a:p>
        </p:txBody>
      </p:sp>
      <p:sp>
        <p:nvSpPr>
          <p:cNvPr id="46" name="TextBox 45">
            <a:extLst>
              <a:ext uri="{FF2B5EF4-FFF2-40B4-BE49-F238E27FC236}">
                <a16:creationId xmlns:a16="http://schemas.microsoft.com/office/drawing/2014/main" id="{294AA92A-5ED4-407C-B370-BEFDB1308C30}"/>
              </a:ext>
            </a:extLst>
          </p:cNvPr>
          <p:cNvSpPr txBox="1"/>
          <p:nvPr/>
        </p:nvSpPr>
        <p:spPr>
          <a:xfrm>
            <a:off x="5393377" y="4290656"/>
            <a:ext cx="999067" cy="276999"/>
          </a:xfrm>
          <a:prstGeom prst="rect">
            <a:avLst/>
          </a:prstGeom>
          <a:noFill/>
        </p:spPr>
        <p:txBody>
          <a:bodyPr wrap="square" rtlCol="0">
            <a:spAutoFit/>
          </a:bodyPr>
          <a:lstStyle/>
          <a:p>
            <a:r>
              <a:rPr lang="en-US" altLang="ko-KR" sz="1200" b="1" dirty="0"/>
              <a:t>GND</a:t>
            </a:r>
            <a:endParaRPr lang="ko-KR" altLang="en-US" sz="1200" b="1" dirty="0"/>
          </a:p>
        </p:txBody>
      </p:sp>
      <p:cxnSp>
        <p:nvCxnSpPr>
          <p:cNvPr id="48" name="직선 화살표 연결선 47">
            <a:extLst>
              <a:ext uri="{FF2B5EF4-FFF2-40B4-BE49-F238E27FC236}">
                <a16:creationId xmlns:a16="http://schemas.microsoft.com/office/drawing/2014/main" id="{CE9C2A9B-C549-4633-A416-52FB7F39C49B}"/>
              </a:ext>
            </a:extLst>
          </p:cNvPr>
          <p:cNvCxnSpPr/>
          <p:nvPr/>
        </p:nvCxnSpPr>
        <p:spPr>
          <a:xfrm>
            <a:off x="7336367" y="3540402"/>
            <a:ext cx="0" cy="6273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80C980F-C3F2-4E05-897F-4CDA1448233F}"/>
              </a:ext>
            </a:extLst>
          </p:cNvPr>
          <p:cNvSpPr txBox="1"/>
          <p:nvPr/>
        </p:nvSpPr>
        <p:spPr>
          <a:xfrm>
            <a:off x="7285037" y="3724510"/>
            <a:ext cx="999067" cy="276999"/>
          </a:xfrm>
          <a:prstGeom prst="rect">
            <a:avLst/>
          </a:prstGeom>
          <a:noFill/>
        </p:spPr>
        <p:txBody>
          <a:bodyPr wrap="square" rtlCol="0">
            <a:spAutoFit/>
          </a:bodyPr>
          <a:lstStyle/>
          <a:p>
            <a:r>
              <a:rPr lang="en-US" altLang="ko-KR" sz="1200" b="1" dirty="0" err="1"/>
              <a:t>V_cc</a:t>
            </a:r>
            <a:endParaRPr lang="ko-KR" altLang="en-US" sz="1200" b="1" dirty="0"/>
          </a:p>
        </p:txBody>
      </p:sp>
      <p:pic>
        <p:nvPicPr>
          <p:cNvPr id="3" name="그림 2">
            <a:extLst>
              <a:ext uri="{FF2B5EF4-FFF2-40B4-BE49-F238E27FC236}">
                <a16:creationId xmlns:a16="http://schemas.microsoft.com/office/drawing/2014/main" id="{4E694C4D-FE67-220F-6856-8B17F200C188}"/>
              </a:ext>
            </a:extLst>
          </p:cNvPr>
          <p:cNvPicPr>
            <a:picLocks noChangeAspect="1"/>
          </p:cNvPicPr>
          <p:nvPr/>
        </p:nvPicPr>
        <p:blipFill>
          <a:blip r:embed="rId8"/>
          <a:stretch>
            <a:fillRect/>
          </a:stretch>
        </p:blipFill>
        <p:spPr>
          <a:xfrm>
            <a:off x="684952" y="1416355"/>
            <a:ext cx="2157342" cy="1001623"/>
          </a:xfrm>
          <a:prstGeom prst="rect">
            <a:avLst/>
          </a:prstGeom>
        </p:spPr>
      </p:pic>
      <p:pic>
        <p:nvPicPr>
          <p:cNvPr id="4" name="녹음한 소리">
            <a:hlinkClick r:id="" action="ppaction://media"/>
            <a:extLst>
              <a:ext uri="{FF2B5EF4-FFF2-40B4-BE49-F238E27FC236}">
                <a16:creationId xmlns:a16="http://schemas.microsoft.com/office/drawing/2014/main" id="{F8B0426E-3567-C27F-2BC1-043903AF640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74756" y="5882946"/>
            <a:ext cx="406400" cy="406400"/>
          </a:xfrm>
          <a:prstGeom prst="rect">
            <a:avLst/>
          </a:prstGeom>
        </p:spPr>
      </p:pic>
    </p:spTree>
    <p:extLst>
      <p:ext uri="{BB962C8B-B14F-4D97-AF65-F5344CB8AC3E}">
        <p14:creationId xmlns:p14="http://schemas.microsoft.com/office/powerpoint/2010/main" val="254351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8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제목 1">
            <a:extLst>
              <a:ext uri="{FF2B5EF4-FFF2-40B4-BE49-F238E27FC236}">
                <a16:creationId xmlns:a16="http://schemas.microsoft.com/office/drawing/2014/main" id="{D29D4155-5520-4A5F-BA6E-D5BE6982106A}"/>
              </a:ext>
            </a:extLst>
          </p:cNvPr>
          <p:cNvSpPr txBox="1">
            <a:spLocks/>
          </p:cNvSpPr>
          <p:nvPr/>
        </p:nvSpPr>
        <p:spPr>
          <a:xfrm>
            <a:off x="224287" y="196991"/>
            <a:ext cx="8229600" cy="43218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t>5. CAN bus logic</a:t>
            </a:r>
          </a:p>
        </p:txBody>
      </p:sp>
      <p:sp>
        <p:nvSpPr>
          <p:cNvPr id="47" name="제목 1">
            <a:extLst>
              <a:ext uri="{FF2B5EF4-FFF2-40B4-BE49-F238E27FC236}">
                <a16:creationId xmlns:a16="http://schemas.microsoft.com/office/drawing/2014/main" id="{4FDC3494-AA1D-49B7-85F7-34244C248491}"/>
              </a:ext>
            </a:extLst>
          </p:cNvPr>
          <p:cNvSpPr txBox="1">
            <a:spLocks/>
          </p:cNvSpPr>
          <p:nvPr/>
        </p:nvSpPr>
        <p:spPr>
          <a:xfrm>
            <a:off x="529087" y="992591"/>
            <a:ext cx="8157713" cy="5103410"/>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457200" indent="-457200">
              <a:lnSpc>
                <a:spcPct val="120000"/>
              </a:lnSpc>
              <a:buFont typeface="Arial" panose="020B0604020202020204" pitchFamily="34" charset="0"/>
              <a:buChar char="•"/>
            </a:pPr>
            <a:r>
              <a:rPr lang="en-US" altLang="ko-KR" sz="1400" dirty="0">
                <a:latin typeface="+mj-ea"/>
              </a:rPr>
              <a:t>Physical signal transmission in CAN networks is based on differential voltage transmission (can H, can L).</a:t>
            </a:r>
          </a:p>
          <a:p>
            <a:pPr marL="457200" indent="-457200">
              <a:lnSpc>
                <a:spcPct val="120000"/>
              </a:lnSpc>
              <a:buFont typeface="Arial" panose="020B0604020202020204" pitchFamily="34" charset="0"/>
              <a:buChar char="•"/>
            </a:pPr>
            <a:r>
              <a:rPr lang="en-US" altLang="ko-KR" sz="1400" dirty="0">
                <a:latin typeface="+mj-ea"/>
              </a:rPr>
              <a:t>A basic prerequisite for smooth communication is that the dominant and recessive buses must be clearly distinguished. The dominant bus level has a logic value of 0, and the recessive bus level has a logic value of 1.</a:t>
            </a:r>
          </a:p>
          <a:p>
            <a:pPr marL="457200" indent="-457200">
              <a:lnSpc>
                <a:spcPct val="120000"/>
              </a:lnSpc>
              <a:buFont typeface="Arial" panose="020B0604020202020204" pitchFamily="34" charset="0"/>
              <a:buChar char="•"/>
            </a:pPr>
            <a:r>
              <a:rPr lang="en-US" altLang="ko-KR" sz="1400" dirty="0">
                <a:latin typeface="+mj-ea"/>
              </a:rPr>
              <a:t>dominant bus level overwrites all recessive bus levels.</a:t>
            </a:r>
          </a:p>
          <a:p>
            <a:pPr marL="457200" indent="-457200">
              <a:lnSpc>
                <a:spcPct val="120000"/>
              </a:lnSpc>
              <a:buFont typeface="Arial" panose="020B0604020202020204" pitchFamily="34" charset="0"/>
              <a:buChar char="•"/>
            </a:pPr>
            <a:r>
              <a:rPr lang="en-US" altLang="ko-KR" sz="1400" dirty="0">
                <a:latin typeface="+mj-ea"/>
              </a:rPr>
              <a:t>recessive bus level occurs when all other can nodes transmit a recessive level.</a:t>
            </a:r>
          </a:p>
        </p:txBody>
      </p:sp>
      <p:pic>
        <p:nvPicPr>
          <p:cNvPr id="3" name="그림 2">
            <a:extLst>
              <a:ext uri="{FF2B5EF4-FFF2-40B4-BE49-F238E27FC236}">
                <a16:creationId xmlns:a16="http://schemas.microsoft.com/office/drawing/2014/main" id="{305DD6E6-6E14-4863-B55E-4E2611AEA1A4}"/>
              </a:ext>
            </a:extLst>
          </p:cNvPr>
          <p:cNvPicPr>
            <a:picLocks noChangeAspect="1"/>
          </p:cNvPicPr>
          <p:nvPr/>
        </p:nvPicPr>
        <p:blipFill>
          <a:blip r:embed="rId5"/>
          <a:stretch>
            <a:fillRect/>
          </a:stretch>
        </p:blipFill>
        <p:spPr>
          <a:xfrm>
            <a:off x="2485918" y="3058565"/>
            <a:ext cx="4172164" cy="2806844"/>
          </a:xfrm>
          <a:prstGeom prst="rect">
            <a:avLst/>
          </a:prstGeom>
        </p:spPr>
      </p:pic>
      <p:pic>
        <p:nvPicPr>
          <p:cNvPr id="2" name="녹음한 소리">
            <a:hlinkClick r:id="" action="ppaction://media"/>
            <a:extLst>
              <a:ext uri="{FF2B5EF4-FFF2-40B4-BE49-F238E27FC236}">
                <a16:creationId xmlns:a16="http://schemas.microsoft.com/office/drawing/2014/main" id="{2EF850B4-28B0-931F-2F36-5705F283BF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43900" y="5865409"/>
            <a:ext cx="406400" cy="406400"/>
          </a:xfrm>
          <a:prstGeom prst="rect">
            <a:avLst/>
          </a:prstGeom>
        </p:spPr>
      </p:pic>
    </p:spTree>
    <p:extLst>
      <p:ext uri="{BB962C8B-B14F-4D97-AF65-F5344CB8AC3E}">
        <p14:creationId xmlns:p14="http://schemas.microsoft.com/office/powerpoint/2010/main" val="275421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1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4"/>
</p:tagLst>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4762</TotalTime>
  <Words>7250</Words>
  <Application>Microsoft Office PowerPoint</Application>
  <PresentationFormat>화면 슬라이드 쇼(4:3)</PresentationFormat>
  <Paragraphs>1369</Paragraphs>
  <Slides>37</Slides>
  <Notes>32</Notes>
  <HiddenSlides>0</HiddenSlides>
  <MMClips>32</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37</vt:i4>
      </vt:variant>
    </vt:vector>
  </HeadingPairs>
  <TitlesOfParts>
    <vt:vector size="48" baseType="lpstr">
      <vt:lpstr>Apple SD Gothic Neo</vt:lpstr>
      <vt:lpstr>noto</vt:lpstr>
      <vt:lpstr>맑은 고딕</vt:lpstr>
      <vt:lpstr>바탕체</vt:lpstr>
      <vt:lpstr>Arial</vt:lpstr>
      <vt:lpstr>Calibri</vt:lpstr>
      <vt:lpstr>Calibri Light</vt:lpstr>
      <vt:lpstr>Corbel</vt:lpstr>
      <vt:lpstr>Times New Roman</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lee</dc:creator>
  <cp:lastModifiedBy>황인우</cp:lastModifiedBy>
  <cp:revision>302</cp:revision>
  <dcterms:created xsi:type="dcterms:W3CDTF">2020-04-04T02:47:22Z</dcterms:created>
  <dcterms:modified xsi:type="dcterms:W3CDTF">2022-05-02T14:33:31Z</dcterms:modified>
</cp:coreProperties>
</file>